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111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06228-EFDA-43A5-BEA1-6CF21B4F45BE}" type="datetimeFigureOut">
              <a:rPr lang="ar-IQ" smtClean="0"/>
              <a:pPr/>
              <a:t>09/07/1441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95C3F-246F-412F-830B-432F2FC39BDC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457199"/>
          </a:xfrm>
        </p:spPr>
        <p:txBody>
          <a:bodyPr>
            <a:normAutofit fontScale="90000"/>
          </a:bodyPr>
          <a:lstStyle/>
          <a:p>
            <a:r>
              <a:rPr lang="ar-SA" b="1" dirty="0" smtClean="0"/>
              <a:t>محاضره  7</a:t>
            </a:r>
            <a:endParaRPr lang="ar-IQ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85800"/>
            <a:ext cx="86106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6106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/>
              <a:t>.......</a:t>
            </a:r>
            <a:endParaRPr lang="ar-IQ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76400"/>
            <a:ext cx="77724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610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86868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4582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382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"/>
            <a:ext cx="8153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534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762000"/>
            <a:ext cx="8305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8229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382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</Words>
  <Application>Microsoft Office PowerPoint</Application>
  <PresentationFormat>عرض على الشاشة (3:4)‏</PresentationFormat>
  <Paragraphs>2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سمة Office</vt:lpstr>
      <vt:lpstr>محاضره  7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.......</vt:lpstr>
      <vt:lpstr>الشريحة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محاضره  7</dc:title>
  <dc:creator>fujitsu</dc:creator>
  <cp:lastModifiedBy>fujitsu</cp:lastModifiedBy>
  <cp:revision>4</cp:revision>
  <dcterms:created xsi:type="dcterms:W3CDTF">2020-03-03T08:00:46Z</dcterms:created>
  <dcterms:modified xsi:type="dcterms:W3CDTF">2020-03-03T08:26:47Z</dcterms:modified>
</cp:coreProperties>
</file>