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0AB0-F298-40DE-A2CD-5123146FB2C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 4 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382000" cy="579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848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458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ar-SA" dirty="0" err="1" smtClean="0"/>
              <a:t>.......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عرض على الشاشة (3:4)‏</PresentationFormat>
  <Paragraphs>2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محاضره   4  </vt:lpstr>
      <vt:lpstr>الشريحة 2</vt:lpstr>
      <vt:lpstr>الشريحة 3</vt:lpstr>
      <vt:lpstr>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37</dc:title>
  <dc:creator>fujitsu</dc:creator>
  <cp:lastModifiedBy>fujitsu</cp:lastModifiedBy>
  <cp:revision>3</cp:revision>
  <dcterms:created xsi:type="dcterms:W3CDTF">2019-11-05T13:25:24Z</dcterms:created>
  <dcterms:modified xsi:type="dcterms:W3CDTF">2020-03-03T07:03:35Z</dcterms:modified>
</cp:coreProperties>
</file>