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9" d="100"/>
          <a:sy n="49" d="100"/>
        </p:scale>
        <p:origin x="-111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4DFB-5C12-43AD-89C2-81CBBFF34FFB}" type="datetimeFigureOut">
              <a:rPr lang="ar-IQ" smtClean="0"/>
              <a:pPr/>
              <a:t>09/07/1441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4C201-5DD3-43C6-8337-F683958D913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ar-SA" b="1" dirty="0" smtClean="0"/>
              <a:t>محاضره </a:t>
            </a:r>
            <a:r>
              <a:rPr lang="ar-SA" b="1" dirty="0" smtClean="0"/>
              <a:t>  3 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1" y="1752600"/>
            <a:ext cx="7696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"/>
            <a:ext cx="80772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83058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533400"/>
            <a:ext cx="76962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 محاضره   3 </vt:lpstr>
      <vt:lpstr>الشريحة 2</vt:lpstr>
      <vt:lpstr>الشريحة 3</vt:lpstr>
      <vt:lpstr>الشريحة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محاضره 36</dc:title>
  <dc:creator>fujitsu</dc:creator>
  <cp:lastModifiedBy>fujitsu</cp:lastModifiedBy>
  <cp:revision>2</cp:revision>
  <dcterms:created xsi:type="dcterms:W3CDTF">2019-11-05T13:16:56Z</dcterms:created>
  <dcterms:modified xsi:type="dcterms:W3CDTF">2020-03-03T06:58:59Z</dcterms:modified>
</cp:coreProperties>
</file>