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AA28-23B5-43C9-A267-B76E797508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>
            <a:normAutofit/>
          </a:bodyPr>
          <a:lstStyle/>
          <a:p>
            <a:r>
              <a:rPr lang="ar-SA" b="1" smtClean="0"/>
              <a:t>محاضره  1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7924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629400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محاضره  1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34</dc:title>
  <dc:creator>fujitsu</dc:creator>
  <cp:lastModifiedBy>fujitsu</cp:lastModifiedBy>
  <cp:revision>3</cp:revision>
  <dcterms:created xsi:type="dcterms:W3CDTF">2019-11-05T12:32:36Z</dcterms:created>
  <dcterms:modified xsi:type="dcterms:W3CDTF">2020-03-03T06:59:32Z</dcterms:modified>
</cp:coreProperties>
</file>