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C5EA391-51D5-42D7-B7AC-2080FF8E629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12795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5EA391-51D5-42D7-B7AC-2080FF8E629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141786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5EA391-51D5-42D7-B7AC-2080FF8E629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92985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5EA391-51D5-42D7-B7AC-2080FF8E629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211992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5EA391-51D5-42D7-B7AC-2080FF8E629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156587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C5EA391-51D5-42D7-B7AC-2080FF8E629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175895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C5EA391-51D5-42D7-B7AC-2080FF8E629E}"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360476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C5EA391-51D5-42D7-B7AC-2080FF8E629E}"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306378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5EA391-51D5-42D7-B7AC-2080FF8E629E}"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423867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5EA391-51D5-42D7-B7AC-2080FF8E629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4018266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5EA391-51D5-42D7-B7AC-2080FF8E629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87538C2-E781-4DF5-A61B-97069151E089}" type="slidenum">
              <a:rPr lang="ar-IQ" smtClean="0"/>
              <a:t>‹#›</a:t>
            </a:fld>
            <a:endParaRPr lang="ar-IQ"/>
          </a:p>
        </p:txBody>
      </p:sp>
    </p:spTree>
    <p:extLst>
      <p:ext uri="{BB962C8B-B14F-4D97-AF65-F5344CB8AC3E}">
        <p14:creationId xmlns:p14="http://schemas.microsoft.com/office/powerpoint/2010/main" val="147232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C5EA391-51D5-42D7-B7AC-2080FF8E629E}"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7538C2-E781-4DF5-A61B-97069151E089}" type="slidenum">
              <a:rPr lang="ar-IQ" smtClean="0"/>
              <a:t>‹#›</a:t>
            </a:fld>
            <a:endParaRPr lang="ar-IQ"/>
          </a:p>
        </p:txBody>
      </p:sp>
    </p:spTree>
    <p:extLst>
      <p:ext uri="{BB962C8B-B14F-4D97-AF65-F5344CB8AC3E}">
        <p14:creationId xmlns:p14="http://schemas.microsoft.com/office/powerpoint/2010/main" val="158067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800" dirty="0"/>
              <a:t>من الشريط، انقر فوق علامة التبويب إنشاء.</a:t>
            </a:r>
            <a:r>
              <a:rPr lang="en-US" sz="2800" dirty="0"/>
              <a:t/>
            </a:r>
            <a:br>
              <a:rPr lang="en-US" sz="2800" dirty="0"/>
            </a:br>
            <a:r>
              <a:rPr lang="ar-SA" sz="2800" dirty="0"/>
              <a:t>في المجموعة نماذج، انقر فوق التنقل، ثم حدد تخطيط تنقل من القائمة.</a:t>
            </a:r>
            <a:r>
              <a:rPr lang="en-US" sz="2800" dirty="0"/>
              <a:t/>
            </a:r>
            <a:br>
              <a:rPr lang="en-US" sz="2800" dirty="0"/>
            </a:br>
            <a:r>
              <a:rPr lang="ar-SA" sz="2800" dirty="0"/>
              <a:t>لإضافة عنصر، اسحبه من جزء التنقل إلى عنصر تحكم التنقل.</a:t>
            </a:r>
            <a:r>
              <a:rPr lang="en-US" sz="2800" dirty="0"/>
              <a:t/>
            </a:r>
            <a:br>
              <a:rPr lang="en-US" sz="2800" dirty="0"/>
            </a:br>
            <a:r>
              <a:rPr lang="ar-SA" sz="2800" dirty="0"/>
              <a:t> ملاحظة    يمكنك إضافة نماذج وتقارير فقط إلى عنصر تحكم التنقل.</a:t>
            </a:r>
            <a:r>
              <a:rPr lang="en-US" sz="2800" dirty="0"/>
              <a:t/>
            </a:r>
            <a:br>
              <a:rPr lang="en-US" sz="2800" dirty="0"/>
            </a:br>
            <a:r>
              <a:rPr lang="ar-SA" sz="2800" dirty="0"/>
              <a:t> </a:t>
            </a:r>
            <a:r>
              <a:rPr lang="en-US" sz="2800" dirty="0"/>
              <a:t/>
            </a:r>
            <a:br>
              <a:rPr lang="en-US" sz="2800" dirty="0"/>
            </a:br>
            <a:r>
              <a:rPr lang="ar-SA" sz="2800" dirty="0"/>
              <a:t>أضف أي عناصر تحكم أخرى تريدها إلى النص الأساسي لنموذج التنقل. على سبيل المثال، قد تحتاج إلى توفير وظيفة بحث عبر كافة النماذج عن طريق إضافة بعض عناصر التحكم إلى نموذج التنقل.</a:t>
            </a:r>
            <a:r>
              <a:rPr lang="en-US" sz="2800" dirty="0"/>
              <a:t/>
            </a:r>
            <a:br>
              <a:rPr lang="en-US" sz="2800" dirty="0"/>
            </a:br>
            <a:endParaRPr lang="ar-IQ" sz="28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196235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t>نشر التغييرات ومزامنتها إلى التطبيق</a:t>
            </a:r>
            <a:endParaRPr lang="en-US" dirty="0"/>
          </a:p>
          <a:p>
            <a:r>
              <a:rPr lang="ar-SA" dirty="0"/>
              <a:t>قبل نشر قاعدة بيانات ويب، تأكّد من تشغيل "مدقق التوافق". يقوم "مدقق التوافق" بفحص كائنات قاعدة البيانات للبحث عن المشاكل التي قد تمنعها من النشر بشكل صحيح. إذا لم تظهر أي مشاكل، فسيعلن "مدقق التوافق" أن قاعدة البيانات متوافقة مع ويب. أما إذا تم اكتشاف أي مشاكل، فسينشئ "مدقق التوافق" جدولاً يعرض تلك المشاكل.</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1705965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SA" dirty="0"/>
              <a:t> </a:t>
            </a:r>
            <a:endParaRPr lang="en-US" dirty="0"/>
          </a:p>
          <a:p>
            <a:r>
              <a:rPr lang="ar-SA" dirty="0"/>
              <a:t>انقر فوق علامة التبويب ملف.</a:t>
            </a:r>
            <a:endParaRPr lang="en-US" dirty="0"/>
          </a:p>
          <a:p>
            <a:r>
              <a:rPr lang="ar-SA" dirty="0"/>
              <a:t>ضمن معلومات حول اسم قاعدة البيانات، انقر فوق تشغيل مدقق التوافق.</a:t>
            </a:r>
            <a:endParaRPr lang="en-US" dirty="0"/>
          </a:p>
          <a:p>
            <a:r>
              <a:rPr lang="ar-SA" dirty="0"/>
              <a:t>زر تشغيل مدقق التوافق</a:t>
            </a:r>
            <a:endParaRPr lang="en-US" dirty="0"/>
          </a:p>
          <a:p>
            <a:r>
              <a:rPr lang="ar-SA" dirty="0"/>
              <a:t>نشر قاعدة بيانات ويب</a:t>
            </a:r>
            <a:endParaRPr lang="en-US" dirty="0"/>
          </a:p>
          <a:p>
            <a:r>
              <a:rPr lang="ar-SA" dirty="0"/>
              <a:t>ضمن علامة التبويب ملف، انقر فوق حفظ ونشر، ثم فوق نشر إلى </a:t>
            </a:r>
            <a:r>
              <a:rPr lang="en-US" dirty="0"/>
              <a:t>Access Services</a:t>
            </a:r>
            <a:r>
              <a:rPr lang="ar-SA" dirty="0"/>
              <a:t>.</a:t>
            </a:r>
            <a:endParaRPr lang="en-US" dirty="0"/>
          </a:p>
          <a:p>
            <a:r>
              <a:rPr lang="ar-SA" dirty="0"/>
              <a:t>تحت نشر إلى </a:t>
            </a:r>
            <a:r>
              <a:rPr lang="en-US" dirty="0"/>
              <a:t>Access Services</a:t>
            </a:r>
            <a:r>
              <a:rPr lang="ar-SA" dirty="0"/>
              <a:t>، قم بملء التالي:</a:t>
            </a:r>
            <a:endParaRPr lang="en-US" dirty="0"/>
          </a:p>
          <a:p>
            <a:endParaRPr lang="ar-IQ" dirty="0"/>
          </a:p>
        </p:txBody>
      </p:sp>
    </p:spTree>
    <p:extLst>
      <p:ext uri="{BB962C8B-B14F-4D97-AF65-F5344CB8AC3E}">
        <p14:creationId xmlns:p14="http://schemas.microsoft.com/office/powerpoint/2010/main" val="404981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r>
              <a:rPr lang="ar-SA" dirty="0"/>
              <a:t>تحت نشر إلى </a:t>
            </a:r>
            <a:r>
              <a:rPr lang="en-US" dirty="0"/>
              <a:t>Access Services</a:t>
            </a:r>
            <a:r>
              <a:rPr lang="ar-SA" dirty="0"/>
              <a:t>، قم بملء التالي:</a:t>
            </a:r>
            <a:endParaRPr lang="en-US" dirty="0"/>
          </a:p>
          <a:p>
            <a:r>
              <a:rPr lang="ar-SA" dirty="0"/>
              <a:t>في المربع </a:t>
            </a:r>
            <a:r>
              <a:rPr lang="en-US" dirty="0"/>
              <a:t>URL </a:t>
            </a:r>
            <a:r>
              <a:rPr lang="ar-SA" dirty="0"/>
              <a:t>الخادم، اكتب عنوان خادم </a:t>
            </a:r>
            <a:r>
              <a:rPr lang="en-US" dirty="0"/>
              <a:t>SharePoint </a:t>
            </a:r>
            <a:r>
              <a:rPr lang="ar-SA" dirty="0"/>
              <a:t>على ويب الذي تريد نشر قاعدة البيانات عليه. على سبيل المثال، </a:t>
            </a:r>
            <a:r>
              <a:rPr lang="en-US" dirty="0"/>
              <a:t>http://Contoso</a:t>
            </a:r>
            <a:r>
              <a:rPr lang="ar-SA" dirty="0"/>
              <a:t>/.</a:t>
            </a:r>
            <a:endParaRPr lang="en-US" dirty="0"/>
          </a:p>
          <a:p>
            <a:r>
              <a:rPr lang="ar-SA" dirty="0"/>
              <a:t>في المربع اسم الموقع، اكتب اسم قاعدة بيانات ويب. سيتم إلحاق هذا الاسم بعنوان </a:t>
            </a:r>
            <a:r>
              <a:rPr lang="en-US" dirty="0"/>
              <a:t>URL </a:t>
            </a:r>
            <a:r>
              <a:rPr lang="ar-SA" dirty="0"/>
              <a:t>للخادم لإنشاء محدد موقع المعلومات (</a:t>
            </a:r>
            <a:r>
              <a:rPr lang="en-US" dirty="0"/>
              <a:t>URL</a:t>
            </a:r>
            <a:r>
              <a:rPr lang="ar-SA" dirty="0"/>
              <a:t>) للتطبيق.</a:t>
            </a:r>
            <a:endParaRPr lang="en-US" dirty="0"/>
          </a:p>
          <a:p>
            <a:r>
              <a:rPr lang="ar-SA" dirty="0"/>
              <a:t>على سبيل المثال، إذا كان عنوان </a:t>
            </a:r>
            <a:r>
              <a:rPr lang="en-US" dirty="0"/>
              <a:t>URL </a:t>
            </a:r>
            <a:r>
              <a:rPr lang="ar-SA" dirty="0"/>
              <a:t>للخادم هو </a:t>
            </a:r>
            <a:r>
              <a:rPr lang="en-US" dirty="0"/>
              <a:t>http://Contoso</a:t>
            </a:r>
            <a:r>
              <a:rPr lang="ar-SA" dirty="0"/>
              <a:t>/ وكان اسم الموقع هو </a:t>
            </a:r>
            <a:r>
              <a:rPr lang="en-US" dirty="0" err="1"/>
              <a:t>CustomerService</a:t>
            </a:r>
            <a:r>
              <a:rPr lang="ar-SA" dirty="0"/>
              <a:t>، فسيكون </a:t>
            </a:r>
            <a:r>
              <a:rPr lang="en-US" dirty="0"/>
              <a:t>URL </a:t>
            </a:r>
            <a:r>
              <a:rPr lang="ar-SA" dirty="0"/>
              <a:t>هو </a:t>
            </a:r>
            <a:r>
              <a:rPr lang="en-US" dirty="0"/>
              <a:t>http://Contoso/CustomerService</a:t>
            </a:r>
            <a:r>
              <a:rPr lang="ar-SA" dirty="0"/>
              <a:t>.</a:t>
            </a:r>
            <a:endParaRPr lang="en-US" dirty="0"/>
          </a:p>
          <a:p>
            <a:r>
              <a:rPr lang="ar-SA" dirty="0"/>
              <a:t>انقر فوق نشر إلى </a:t>
            </a:r>
            <a:r>
              <a:rPr lang="en-US" dirty="0"/>
              <a:t>Access Services</a:t>
            </a:r>
            <a:r>
              <a:rPr lang="ar-SA" dirty="0"/>
              <a:t>.</a:t>
            </a:r>
            <a:endParaRPr lang="en-US" dirty="0"/>
          </a:p>
          <a:p>
            <a:r>
              <a:rPr lang="ar-SA" dirty="0"/>
              <a:t>مزامنة قاعدة بيانات ويب</a:t>
            </a:r>
            <a:endParaRPr lang="en-US" dirty="0"/>
          </a:p>
          <a:p>
            <a:r>
              <a:rPr lang="ar-SA" dirty="0"/>
              <a:t>بعد إجراء التغييرات على التصميم أو العمل على قاعدة البيانات دون اتصال، فإنك سترغب في إجراء المزامنة في النهاية. وستقوم عملية المزامنة بحل الاختلافات بين ملف قاعدة البيانات الموجود على الكمبيوتر الخاص بك وموقع </a:t>
            </a:r>
            <a:r>
              <a:rPr lang="en-US" dirty="0"/>
              <a:t>SharePoint</a:t>
            </a:r>
            <a:r>
              <a:rPr lang="ar-SA" dirty="0"/>
              <a:t>.</a:t>
            </a:r>
            <a:endParaRPr lang="en-US" dirty="0"/>
          </a:p>
          <a:p>
            <a:r>
              <a:rPr lang="ar-SA" dirty="0"/>
              <a:t> </a:t>
            </a:r>
            <a:endParaRPr lang="en-US" dirty="0"/>
          </a:p>
          <a:p>
            <a:r>
              <a:rPr lang="ar-SA" dirty="0"/>
              <a:t>قم بفتح قاعدة بيانات ويب في </a:t>
            </a:r>
            <a:r>
              <a:rPr lang="en-US" dirty="0"/>
              <a:t>Access</a:t>
            </a:r>
            <a:r>
              <a:rPr lang="ar-SA" dirty="0"/>
              <a:t>.</a:t>
            </a:r>
            <a:endParaRPr lang="en-US" dirty="0"/>
          </a:p>
          <a:p>
            <a:r>
              <a:rPr lang="ar-SA" dirty="0"/>
              <a:t>انقر فوق علامة التبويب ملف، ثم فوق مزامنة الكل.</a:t>
            </a:r>
            <a:endParaRPr lang="en-US" dirty="0"/>
          </a:p>
          <a:p>
            <a:endParaRPr lang="ar-IQ" dirty="0"/>
          </a:p>
        </p:txBody>
      </p:sp>
    </p:spTree>
    <p:extLst>
      <p:ext uri="{BB962C8B-B14F-4D97-AF65-F5344CB8AC3E}">
        <p14:creationId xmlns:p14="http://schemas.microsoft.com/office/powerpoint/2010/main" val="1839697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221</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من الشريط، انقر فوق علامة التبويب إنشاء. في المجموعة نماذج، انقر فوق التنقل، ثم حدد تخطيط تنقل من القائمة. لإضافة عنصر، اسحبه من جزء التنقل إلى عنصر تحكم التنقل.  ملاحظة    يمكنك إضافة نماذج وتقارير فقط إلى عنصر تحكم التنقل.   أضف أي عناصر تحكم أخرى تريدها إلى النص الأساسي لنموذج التنقل. على سبيل المثال، قد تحتاج إلى توفير وظيفة بحث عبر كافة النماذج عن طريق إضافة بعض عناصر التحكم إلى نموذج التنقل.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الشريط، انقر فوق علامة التبويب إنشاء. في المجموعة نماذج، انقر فوق التنقل، ثم حدد تخطيط تنقل من القائمة. لإضافة عنصر، اسحبه من جزء التنقل إلى عنصر تحكم التنقل.  ملاحظة    يمكنك إضافة نماذج وتقارير فقط إلى عنصر تحكم التنقل.   أضف أي عناصر تحكم أخرى تريدها إلى النص الأساسي لنموذج التنقل. على سبيل المثال، قد تحتاج إلى توفير وظيفة بحث عبر كافة النماذج عن طريق إضافة بعض عناصر التحكم إلى نموذج التنقل. </dc:title>
  <dc:creator>toto</dc:creator>
  <cp:lastModifiedBy>toto</cp:lastModifiedBy>
  <cp:revision>1</cp:revision>
  <dcterms:created xsi:type="dcterms:W3CDTF">2019-02-04T11:32:52Z</dcterms:created>
  <dcterms:modified xsi:type="dcterms:W3CDTF">2019-02-04T11:34:13Z</dcterms:modified>
</cp:coreProperties>
</file>