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59" r:id="rId5"/>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470" y="-10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ar-IQ"/>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ar-IQ"/>
          </a:p>
        </p:txBody>
      </p:sp>
      <p:sp>
        <p:nvSpPr>
          <p:cNvPr id="4" name="Date Placeholder 3"/>
          <p:cNvSpPr>
            <a:spLocks noGrp="1"/>
          </p:cNvSpPr>
          <p:nvPr>
            <p:ph type="dt" sz="half" idx="10"/>
          </p:nvPr>
        </p:nvSpPr>
        <p:spPr/>
        <p:txBody>
          <a:bodyPr/>
          <a:lstStyle/>
          <a:p>
            <a:fld id="{DE53B3E5-3BBC-4D57-8CEB-A18A1B6945DA}" type="datetimeFigureOut">
              <a:rPr lang="ar-IQ" smtClean="0"/>
              <a:t>5/29/1440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3DDA54D6-3929-48A2-B83F-12C186AD96D1}" type="slidenum">
              <a:rPr lang="ar-IQ" smtClean="0"/>
              <a:t>‹#›</a:t>
            </a:fld>
            <a:endParaRPr lang="ar-IQ"/>
          </a:p>
        </p:txBody>
      </p:sp>
    </p:spTree>
    <p:extLst>
      <p:ext uri="{BB962C8B-B14F-4D97-AF65-F5344CB8AC3E}">
        <p14:creationId xmlns:p14="http://schemas.microsoft.com/office/powerpoint/2010/main" val="9515615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DE53B3E5-3BBC-4D57-8CEB-A18A1B6945DA}" type="datetimeFigureOut">
              <a:rPr lang="ar-IQ" smtClean="0"/>
              <a:t>5/29/1440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3DDA54D6-3929-48A2-B83F-12C186AD96D1}" type="slidenum">
              <a:rPr lang="ar-IQ" smtClean="0"/>
              <a:t>‹#›</a:t>
            </a:fld>
            <a:endParaRPr lang="ar-IQ"/>
          </a:p>
        </p:txBody>
      </p:sp>
    </p:spTree>
    <p:extLst>
      <p:ext uri="{BB962C8B-B14F-4D97-AF65-F5344CB8AC3E}">
        <p14:creationId xmlns:p14="http://schemas.microsoft.com/office/powerpoint/2010/main" val="20726833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ar-IQ"/>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DE53B3E5-3BBC-4D57-8CEB-A18A1B6945DA}" type="datetimeFigureOut">
              <a:rPr lang="ar-IQ" smtClean="0"/>
              <a:t>5/29/1440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3DDA54D6-3929-48A2-B83F-12C186AD96D1}" type="slidenum">
              <a:rPr lang="ar-IQ" smtClean="0"/>
              <a:t>‹#›</a:t>
            </a:fld>
            <a:endParaRPr lang="ar-IQ"/>
          </a:p>
        </p:txBody>
      </p:sp>
    </p:spTree>
    <p:extLst>
      <p:ext uri="{BB962C8B-B14F-4D97-AF65-F5344CB8AC3E}">
        <p14:creationId xmlns:p14="http://schemas.microsoft.com/office/powerpoint/2010/main" val="9894434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DE53B3E5-3BBC-4D57-8CEB-A18A1B6945DA}" type="datetimeFigureOut">
              <a:rPr lang="ar-IQ" smtClean="0"/>
              <a:t>5/29/1440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3DDA54D6-3929-48A2-B83F-12C186AD96D1}" type="slidenum">
              <a:rPr lang="ar-IQ" smtClean="0"/>
              <a:t>‹#›</a:t>
            </a:fld>
            <a:endParaRPr lang="ar-IQ"/>
          </a:p>
        </p:txBody>
      </p:sp>
    </p:spTree>
    <p:extLst>
      <p:ext uri="{BB962C8B-B14F-4D97-AF65-F5344CB8AC3E}">
        <p14:creationId xmlns:p14="http://schemas.microsoft.com/office/powerpoint/2010/main" val="29512777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ar-IQ"/>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E53B3E5-3BBC-4D57-8CEB-A18A1B6945DA}" type="datetimeFigureOut">
              <a:rPr lang="ar-IQ" smtClean="0"/>
              <a:t>5/29/1440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3DDA54D6-3929-48A2-B83F-12C186AD96D1}" type="slidenum">
              <a:rPr lang="ar-IQ" smtClean="0"/>
              <a:t>‹#›</a:t>
            </a:fld>
            <a:endParaRPr lang="ar-IQ"/>
          </a:p>
        </p:txBody>
      </p:sp>
    </p:spTree>
    <p:extLst>
      <p:ext uri="{BB962C8B-B14F-4D97-AF65-F5344CB8AC3E}">
        <p14:creationId xmlns:p14="http://schemas.microsoft.com/office/powerpoint/2010/main" val="2319909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Date Placeholder 4"/>
          <p:cNvSpPr>
            <a:spLocks noGrp="1"/>
          </p:cNvSpPr>
          <p:nvPr>
            <p:ph type="dt" sz="half" idx="10"/>
          </p:nvPr>
        </p:nvSpPr>
        <p:spPr/>
        <p:txBody>
          <a:bodyPr/>
          <a:lstStyle/>
          <a:p>
            <a:fld id="{DE53B3E5-3BBC-4D57-8CEB-A18A1B6945DA}" type="datetimeFigureOut">
              <a:rPr lang="ar-IQ" smtClean="0"/>
              <a:t>5/29/1440</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3DDA54D6-3929-48A2-B83F-12C186AD96D1}" type="slidenum">
              <a:rPr lang="ar-IQ" smtClean="0"/>
              <a:t>‹#›</a:t>
            </a:fld>
            <a:endParaRPr lang="ar-IQ"/>
          </a:p>
        </p:txBody>
      </p:sp>
    </p:spTree>
    <p:extLst>
      <p:ext uri="{BB962C8B-B14F-4D97-AF65-F5344CB8AC3E}">
        <p14:creationId xmlns:p14="http://schemas.microsoft.com/office/powerpoint/2010/main" val="11185699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ar-IQ"/>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7" name="Date Placeholder 6"/>
          <p:cNvSpPr>
            <a:spLocks noGrp="1"/>
          </p:cNvSpPr>
          <p:nvPr>
            <p:ph type="dt" sz="half" idx="10"/>
          </p:nvPr>
        </p:nvSpPr>
        <p:spPr/>
        <p:txBody>
          <a:bodyPr/>
          <a:lstStyle/>
          <a:p>
            <a:fld id="{DE53B3E5-3BBC-4D57-8CEB-A18A1B6945DA}" type="datetimeFigureOut">
              <a:rPr lang="ar-IQ" smtClean="0"/>
              <a:t>5/29/1440</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3DDA54D6-3929-48A2-B83F-12C186AD96D1}" type="slidenum">
              <a:rPr lang="ar-IQ" smtClean="0"/>
              <a:t>‹#›</a:t>
            </a:fld>
            <a:endParaRPr lang="ar-IQ"/>
          </a:p>
        </p:txBody>
      </p:sp>
    </p:spTree>
    <p:extLst>
      <p:ext uri="{BB962C8B-B14F-4D97-AF65-F5344CB8AC3E}">
        <p14:creationId xmlns:p14="http://schemas.microsoft.com/office/powerpoint/2010/main" val="38562554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Date Placeholder 2"/>
          <p:cNvSpPr>
            <a:spLocks noGrp="1"/>
          </p:cNvSpPr>
          <p:nvPr>
            <p:ph type="dt" sz="half" idx="10"/>
          </p:nvPr>
        </p:nvSpPr>
        <p:spPr/>
        <p:txBody>
          <a:bodyPr/>
          <a:lstStyle/>
          <a:p>
            <a:fld id="{DE53B3E5-3BBC-4D57-8CEB-A18A1B6945DA}" type="datetimeFigureOut">
              <a:rPr lang="ar-IQ" smtClean="0"/>
              <a:t>5/29/1440</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3DDA54D6-3929-48A2-B83F-12C186AD96D1}" type="slidenum">
              <a:rPr lang="ar-IQ" smtClean="0"/>
              <a:t>‹#›</a:t>
            </a:fld>
            <a:endParaRPr lang="ar-IQ"/>
          </a:p>
        </p:txBody>
      </p:sp>
    </p:spTree>
    <p:extLst>
      <p:ext uri="{BB962C8B-B14F-4D97-AF65-F5344CB8AC3E}">
        <p14:creationId xmlns:p14="http://schemas.microsoft.com/office/powerpoint/2010/main" val="12719484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E53B3E5-3BBC-4D57-8CEB-A18A1B6945DA}" type="datetimeFigureOut">
              <a:rPr lang="ar-IQ" smtClean="0"/>
              <a:t>5/29/1440</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3DDA54D6-3929-48A2-B83F-12C186AD96D1}" type="slidenum">
              <a:rPr lang="ar-IQ" smtClean="0"/>
              <a:t>‹#›</a:t>
            </a:fld>
            <a:endParaRPr lang="ar-IQ"/>
          </a:p>
        </p:txBody>
      </p:sp>
    </p:spTree>
    <p:extLst>
      <p:ext uri="{BB962C8B-B14F-4D97-AF65-F5344CB8AC3E}">
        <p14:creationId xmlns:p14="http://schemas.microsoft.com/office/powerpoint/2010/main" val="6828647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ar-IQ"/>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E53B3E5-3BBC-4D57-8CEB-A18A1B6945DA}" type="datetimeFigureOut">
              <a:rPr lang="ar-IQ" smtClean="0"/>
              <a:t>5/29/1440</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3DDA54D6-3929-48A2-B83F-12C186AD96D1}" type="slidenum">
              <a:rPr lang="ar-IQ" smtClean="0"/>
              <a:t>‹#›</a:t>
            </a:fld>
            <a:endParaRPr lang="ar-IQ"/>
          </a:p>
        </p:txBody>
      </p:sp>
    </p:spTree>
    <p:extLst>
      <p:ext uri="{BB962C8B-B14F-4D97-AF65-F5344CB8AC3E}">
        <p14:creationId xmlns:p14="http://schemas.microsoft.com/office/powerpoint/2010/main" val="24672731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ar-IQ"/>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E53B3E5-3BBC-4D57-8CEB-A18A1B6945DA}" type="datetimeFigureOut">
              <a:rPr lang="ar-IQ" smtClean="0"/>
              <a:t>5/29/1440</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3DDA54D6-3929-48A2-B83F-12C186AD96D1}" type="slidenum">
              <a:rPr lang="ar-IQ" smtClean="0"/>
              <a:t>‹#›</a:t>
            </a:fld>
            <a:endParaRPr lang="ar-IQ"/>
          </a:p>
        </p:txBody>
      </p:sp>
    </p:spTree>
    <p:extLst>
      <p:ext uri="{BB962C8B-B14F-4D97-AF65-F5344CB8AC3E}">
        <p14:creationId xmlns:p14="http://schemas.microsoft.com/office/powerpoint/2010/main" val="36382214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en-US" smtClean="0"/>
              <a:t>Click to edit Master title style</a:t>
            </a:r>
            <a:endParaRPr lang="ar-IQ"/>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DE53B3E5-3BBC-4D57-8CEB-A18A1B6945DA}" type="datetimeFigureOut">
              <a:rPr lang="ar-IQ" smtClean="0"/>
              <a:t>5/29/1440</a:t>
            </a:fld>
            <a:endParaRPr lang="ar-IQ"/>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3DDA54D6-3929-48A2-B83F-12C186AD96D1}" type="slidenum">
              <a:rPr lang="ar-IQ" smtClean="0"/>
              <a:t>‹#›</a:t>
            </a:fld>
            <a:endParaRPr lang="ar-IQ"/>
          </a:p>
        </p:txBody>
      </p:sp>
    </p:spTree>
    <p:extLst>
      <p:ext uri="{BB962C8B-B14F-4D97-AF65-F5344CB8AC3E}">
        <p14:creationId xmlns:p14="http://schemas.microsoft.com/office/powerpoint/2010/main" val="38204923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bodyPr>
          <a:lstStyle/>
          <a:p>
            <a:r>
              <a:rPr lang="ar-SA" sz="2800" dirty="0"/>
              <a:t>ضمن علامة التبويب حقول، في المجموعة خصائص، انقر فوق تعديل عمليات البحث.</a:t>
            </a:r>
            <a:r>
              <a:rPr lang="en-US" sz="2800" dirty="0"/>
              <a:t/>
            </a:r>
            <a:br>
              <a:rPr lang="en-US" sz="2800" dirty="0"/>
            </a:br>
            <a:r>
              <a:rPr lang="ar-SA" sz="2800" dirty="0"/>
              <a:t>انقر بزر الماوس الأيمن فوق حقل البحث، ثم انقر فوق تعديل عمليات البحث.</a:t>
            </a:r>
            <a:r>
              <a:rPr lang="en-US" sz="2800" dirty="0"/>
              <a:t/>
            </a:r>
            <a:br>
              <a:rPr lang="en-US" sz="2800" dirty="0"/>
            </a:br>
            <a:r>
              <a:rPr lang="ar-SA" sz="2800" dirty="0"/>
              <a:t>اتبع خطوات "معالج البحث".</a:t>
            </a:r>
            <a:r>
              <a:rPr lang="en-US" sz="2800" dirty="0"/>
              <a:t/>
            </a:r>
            <a:br>
              <a:rPr lang="en-US" sz="2800" dirty="0"/>
            </a:br>
            <a:r>
              <a:rPr lang="ar-SA" sz="2800" dirty="0"/>
              <a:t>الحفاظ على تكامل البيانات باستخدام وحدات ماكرو البيانات</a:t>
            </a:r>
            <a:r>
              <a:rPr lang="en-US" sz="2800" dirty="0"/>
              <a:t/>
            </a:r>
            <a:br>
              <a:rPr lang="en-US" sz="2800" dirty="0"/>
            </a:br>
            <a:r>
              <a:rPr lang="ar-SA" sz="2800" dirty="0"/>
              <a:t>يمكنك تنفيذ تحديثات وعمليات حذف متتالية باستخدام وحدات ماكرو البيانات. كما يمكنك استخدام الأوامر الموجودة في علامة التبويب "جدول" لإنشاء وحدات ماكرو مضمنة تقوم بتعديل البيانات.</a:t>
            </a:r>
            <a:r>
              <a:rPr lang="en-US" sz="2800" dirty="0"/>
              <a:t/>
            </a:r>
            <a:br>
              <a:rPr lang="en-US" sz="2800" dirty="0"/>
            </a:br>
            <a:endParaRPr lang="ar-IQ" sz="2800" dirty="0"/>
          </a:p>
        </p:txBody>
      </p:sp>
      <p:sp>
        <p:nvSpPr>
          <p:cNvPr id="3" name="Subtitle 2"/>
          <p:cNvSpPr>
            <a:spLocks noGrp="1"/>
          </p:cNvSpPr>
          <p:nvPr>
            <p:ph type="subTitle" idx="1"/>
          </p:nvPr>
        </p:nvSpPr>
        <p:spPr/>
        <p:txBody>
          <a:bodyPr/>
          <a:lstStyle/>
          <a:p>
            <a:endParaRPr lang="ar-IQ"/>
          </a:p>
        </p:txBody>
      </p:sp>
    </p:spTree>
    <p:extLst>
      <p:ext uri="{BB962C8B-B14F-4D97-AF65-F5344CB8AC3E}">
        <p14:creationId xmlns:p14="http://schemas.microsoft.com/office/powerpoint/2010/main" val="36192304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idx="1"/>
          </p:nvPr>
        </p:nvSpPr>
        <p:spPr/>
        <p:txBody>
          <a:bodyPr>
            <a:normAutofit fontScale="70000" lnSpcReduction="20000"/>
          </a:bodyPr>
          <a:lstStyle/>
          <a:p>
            <a:r>
              <a:rPr lang="ar-SA" dirty="0"/>
              <a:t> </a:t>
            </a:r>
            <a:endParaRPr lang="en-US" dirty="0"/>
          </a:p>
          <a:p>
            <a:r>
              <a:rPr lang="ar-SA" dirty="0"/>
              <a:t>إنشاء استعلام ويب</a:t>
            </a:r>
            <a:endParaRPr lang="en-US" dirty="0"/>
          </a:p>
          <a:p>
            <a:r>
              <a:rPr lang="ar-SA" dirty="0"/>
              <a:t>يمكنك استخدام استعلام كمصدر البيانات للنماذج والتقارير. يتم تشغيل الاستعلامات على الخادم، للمساعدة على تقليل حدوث ازدحام في الشبكة.</a:t>
            </a:r>
            <a:endParaRPr lang="en-US" dirty="0"/>
          </a:p>
          <a:p>
            <a:r>
              <a:rPr lang="ar-SA" dirty="0"/>
              <a:t> </a:t>
            </a:r>
            <a:endParaRPr lang="en-US" dirty="0"/>
          </a:p>
          <a:p>
            <a:r>
              <a:rPr lang="ar-SA" dirty="0"/>
              <a:t>على سبيل المثال، افترض أنك تستخدم قاعدة بيانات ويب لتعقب المساهمات الخيرية. وأنك تريد مشاهدة من قام بالتبرع بالمال أثناء حدث معين. يمكنك استخدام استعلام لتحديد البيانات وإعدادها للاستخدام في النماذج والتقارير.</a:t>
            </a:r>
            <a:endParaRPr lang="en-US" dirty="0"/>
          </a:p>
          <a:p>
            <a:r>
              <a:rPr lang="ar-SA" dirty="0"/>
              <a:t> </a:t>
            </a:r>
            <a:endParaRPr lang="en-US" dirty="0"/>
          </a:p>
          <a:p>
            <a:r>
              <a:rPr lang="ar-SA" dirty="0"/>
              <a:t> ملاحظة    يستخدم هذا الإجراء قالب المساهمات الخيرية كمثال. يمكنك المتابعة إذا قمت بإنشاء قاعدة بيانات جديدة باستخدام قالب قاعدة بيانات المساهمات الخيرية.</a:t>
            </a:r>
            <a:endParaRPr lang="en-US" dirty="0"/>
          </a:p>
          <a:p>
            <a:r>
              <a:rPr lang="ar-SA" dirty="0"/>
              <a:t> </a:t>
            </a:r>
            <a:endParaRPr lang="en-US" dirty="0"/>
          </a:p>
          <a:p>
            <a:endParaRPr lang="ar-IQ" dirty="0"/>
          </a:p>
        </p:txBody>
      </p:sp>
    </p:spTree>
    <p:extLst>
      <p:ext uri="{BB962C8B-B14F-4D97-AF65-F5344CB8AC3E}">
        <p14:creationId xmlns:p14="http://schemas.microsoft.com/office/powerpoint/2010/main" val="9319043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idx="1"/>
          </p:nvPr>
        </p:nvSpPr>
        <p:spPr/>
        <p:txBody>
          <a:bodyPr>
            <a:normAutofit fontScale="85000" lnSpcReduction="20000"/>
          </a:bodyPr>
          <a:lstStyle/>
          <a:p>
            <a:r>
              <a:rPr lang="ar-SA" dirty="0"/>
              <a:t>ضمن علامة التبويب إنشاء، في المجموعة غير ذلك، انقر فوق استعلام.</a:t>
            </a:r>
            <a:endParaRPr lang="en-US" dirty="0"/>
          </a:p>
          <a:p>
            <a:r>
              <a:rPr lang="ar-SA" dirty="0"/>
              <a:t>في مربع الحوار إظهار الجدول، انقر نقرًا مزدوجًا فوق كل جدول تريد تضمينه، ثم انقر فوق إغلاق.</a:t>
            </a:r>
            <a:endParaRPr lang="en-US" dirty="0"/>
          </a:p>
          <a:p>
            <a:r>
              <a:rPr lang="ar-SA" dirty="0"/>
              <a:t>في هذا المثال، انقر نقرًا مزدوجًا فوق "المشاركين" و"التبرعات" و"الأحداث" و"حضور_الحدث".</a:t>
            </a:r>
            <a:endParaRPr lang="en-US" dirty="0"/>
          </a:p>
          <a:p>
            <a:r>
              <a:rPr lang="ar-SA" dirty="0"/>
              <a:t> </a:t>
            </a:r>
            <a:endParaRPr lang="en-US" dirty="0"/>
          </a:p>
          <a:p>
            <a:r>
              <a:rPr lang="ar-SA" dirty="0"/>
              <a:t>قم بإنشاء أي وصلات مطلوبة عن طريق سحب الحقول من كائن إلى كائن آخر في نافذة تصميم الاستعلام.</a:t>
            </a:r>
            <a:endParaRPr lang="en-US" dirty="0"/>
          </a:p>
          <a:p>
            <a:r>
              <a:rPr lang="ar-SA" dirty="0"/>
              <a:t>في هذا المثال، اسحب حقل "المعرّف" من "المشاركين" إلى الحقل </a:t>
            </a:r>
            <a:r>
              <a:rPr lang="en-US" dirty="0" err="1"/>
              <a:t>DonorConstituentID</a:t>
            </a:r>
            <a:r>
              <a:rPr lang="en-US" dirty="0"/>
              <a:t> </a:t>
            </a:r>
            <a:r>
              <a:rPr lang="ar-SA" dirty="0"/>
              <a:t>في "التبرعات"، ثم اسحب الحقل </a:t>
            </a:r>
            <a:r>
              <a:rPr lang="en-US" dirty="0" err="1"/>
              <a:t>DonorConstituentID</a:t>
            </a:r>
            <a:r>
              <a:rPr lang="en-US" dirty="0"/>
              <a:t> </a:t>
            </a:r>
            <a:r>
              <a:rPr lang="ar-SA" dirty="0"/>
              <a:t>من "التبرعات" إلى الحقل </a:t>
            </a:r>
            <a:r>
              <a:rPr lang="en-US" dirty="0" err="1"/>
              <a:t>ConstituentID</a:t>
            </a:r>
            <a:r>
              <a:rPr lang="en-US" dirty="0"/>
              <a:t> </a:t>
            </a:r>
            <a:r>
              <a:rPr lang="ar-SA" dirty="0"/>
              <a:t>في "حضور_الحدث".</a:t>
            </a:r>
            <a:endParaRPr lang="en-US" dirty="0"/>
          </a:p>
          <a:p>
            <a:endParaRPr lang="ar-IQ" dirty="0"/>
          </a:p>
        </p:txBody>
      </p:sp>
    </p:spTree>
    <p:extLst>
      <p:ext uri="{BB962C8B-B14F-4D97-AF65-F5344CB8AC3E}">
        <p14:creationId xmlns:p14="http://schemas.microsoft.com/office/powerpoint/2010/main" val="15338425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idx="1"/>
          </p:nvPr>
        </p:nvSpPr>
        <p:spPr/>
        <p:txBody>
          <a:bodyPr/>
          <a:lstStyle/>
          <a:p>
            <a:r>
              <a:rPr lang="ar-SA" dirty="0"/>
              <a:t>أضف الحقول التي تريد استخدامها. يمكنك سحب الحقول إلى الشبكة، أو يمكنك النقر نقرًا مزدوجًا فوق أحد الحقول لإضافته.</a:t>
            </a:r>
            <a:endParaRPr lang="en-US" dirty="0"/>
          </a:p>
          <a:p>
            <a:r>
              <a:rPr lang="ar-SA" dirty="0"/>
              <a:t>ففي هذا المثال، أضف "حدثًا" من جدول "الأحداث"، و"تاريخ_الهبة" من "التبرعات"، و"الترحيب" و"الاسم الأول" و"اسم العائلة" من "المشاركين".</a:t>
            </a:r>
            <a:endParaRPr lang="en-US" dirty="0"/>
          </a:p>
          <a:p>
            <a:r>
              <a:rPr lang="ar-SA" dirty="0"/>
              <a:t> </a:t>
            </a:r>
            <a:endParaRPr lang="en-US" dirty="0"/>
          </a:p>
          <a:p>
            <a:r>
              <a:rPr lang="ar-SA" dirty="0"/>
              <a:t>أضف المعايير التي تريد تطبيقها.</a:t>
            </a:r>
            <a:endParaRPr lang="en-US"/>
          </a:p>
          <a:p>
            <a:endParaRPr lang="ar-IQ"/>
          </a:p>
        </p:txBody>
      </p:sp>
    </p:spTree>
    <p:extLst>
      <p:ext uri="{BB962C8B-B14F-4D97-AF65-F5344CB8AC3E}">
        <p14:creationId xmlns:p14="http://schemas.microsoft.com/office/powerpoint/2010/main" val="309400081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TotalTime>
  <Words>119</Words>
  <Application>Microsoft Office PowerPoint</Application>
  <PresentationFormat>On-screen Show (4:3)</PresentationFormat>
  <Paragraphs>19</Paragraphs>
  <Slides>4</Slides>
  <Notes>0</Notes>
  <HiddenSlides>0</HiddenSlides>
  <MMClips>0</MMClips>
  <ScaleCrop>false</ScaleCrop>
  <HeadingPairs>
    <vt:vector size="4" baseType="variant">
      <vt:variant>
        <vt:lpstr>Theme</vt:lpstr>
      </vt:variant>
      <vt:variant>
        <vt:i4>1</vt:i4>
      </vt:variant>
      <vt:variant>
        <vt:lpstr>Slide Titles</vt:lpstr>
      </vt:variant>
      <vt:variant>
        <vt:i4>4</vt:i4>
      </vt:variant>
    </vt:vector>
  </HeadingPairs>
  <TitlesOfParts>
    <vt:vector size="5" baseType="lpstr">
      <vt:lpstr>Office Theme</vt:lpstr>
      <vt:lpstr>ضمن علامة التبويب حقول، في المجموعة خصائص، انقر فوق تعديل عمليات البحث. انقر بزر الماوس الأيمن فوق حقل البحث، ثم انقر فوق تعديل عمليات البحث. اتبع خطوات "معالج البحث". الحفاظ على تكامل البيانات باستخدام وحدات ماكرو البيانات يمكنك تنفيذ تحديثات وعمليات حذف متتالية باستخدام وحدات ماكرو البيانات. كما يمكنك استخدام الأوامر الموجودة في علامة التبويب "جدول" لإنشاء وحدات ماكرو مضمنة تقوم بتعديل البيانات. </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ضمن علامة التبويب حقول، في المجموعة خصائص، انقر فوق تعديل عمليات البحث. انقر بزر الماوس الأيمن فوق حقل البحث، ثم انقر فوق تعديل عمليات البحث. اتبع خطوات "معالج البحث". الحفاظ على تكامل البيانات باستخدام وحدات ماكرو البيانات يمكنك تنفيذ تحديثات وعمليات حذف متتالية باستخدام وحدات ماكرو البيانات. كما يمكنك استخدام الأوامر الموجودة في علامة التبويب "جدول" لإنشاء وحدات ماكرو مضمنة تقوم بتعديل البيانات. </dc:title>
  <dc:creator>toto</dc:creator>
  <cp:lastModifiedBy>toto</cp:lastModifiedBy>
  <cp:revision>1</cp:revision>
  <dcterms:created xsi:type="dcterms:W3CDTF">2019-02-04T11:16:14Z</dcterms:created>
  <dcterms:modified xsi:type="dcterms:W3CDTF">2019-02-04T11:17:38Z</dcterms:modified>
</cp:coreProperties>
</file>