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7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9193D180-5638-45B0-A334-6251DE6E8750}"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139974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193D180-5638-45B0-A334-6251DE6E8750}"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3818361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193D180-5638-45B0-A334-6251DE6E8750}"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1297797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9193D180-5638-45B0-A334-6251DE6E8750}"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2151616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93D180-5638-45B0-A334-6251DE6E8750}" type="datetimeFigureOut">
              <a:rPr lang="ar-IQ" smtClean="0"/>
              <a:t>5/29/1440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3718709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9193D180-5638-45B0-A334-6251DE6E8750}"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632862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9193D180-5638-45B0-A334-6251DE6E8750}" type="datetimeFigureOut">
              <a:rPr lang="ar-IQ" smtClean="0"/>
              <a:t>5/29/1440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3121092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9193D180-5638-45B0-A334-6251DE6E8750}" type="datetimeFigureOut">
              <a:rPr lang="ar-IQ" smtClean="0"/>
              <a:t>5/29/1440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2862522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93D180-5638-45B0-A334-6251DE6E8750}" type="datetimeFigureOut">
              <a:rPr lang="ar-IQ" smtClean="0"/>
              <a:t>5/29/1440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128224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3D180-5638-45B0-A334-6251DE6E8750}"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105088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93D180-5638-45B0-A334-6251DE6E8750}" type="datetimeFigureOut">
              <a:rPr lang="ar-IQ" smtClean="0"/>
              <a:t>5/29/1440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11A9AC50-49C1-4449-BE7A-B6D846D7FEDD}" type="slidenum">
              <a:rPr lang="ar-IQ" smtClean="0"/>
              <a:t>‹#›</a:t>
            </a:fld>
            <a:endParaRPr lang="ar-IQ"/>
          </a:p>
        </p:txBody>
      </p:sp>
    </p:spTree>
    <p:extLst>
      <p:ext uri="{BB962C8B-B14F-4D97-AF65-F5344CB8AC3E}">
        <p14:creationId xmlns:p14="http://schemas.microsoft.com/office/powerpoint/2010/main" val="1894887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193D180-5638-45B0-A334-6251DE6E8750}" type="datetimeFigureOut">
              <a:rPr lang="ar-IQ" smtClean="0"/>
              <a:t>5/29/1440</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1A9AC50-49C1-4449-BE7A-B6D846D7FEDD}" type="slidenum">
              <a:rPr lang="ar-IQ" smtClean="0"/>
              <a:t>‹#›</a:t>
            </a:fld>
            <a:endParaRPr lang="ar-IQ"/>
          </a:p>
        </p:txBody>
      </p:sp>
    </p:spTree>
    <p:extLst>
      <p:ext uri="{BB962C8B-B14F-4D97-AF65-F5344CB8AC3E}">
        <p14:creationId xmlns:p14="http://schemas.microsoft.com/office/powerpoint/2010/main" val="2226867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ar-SA" sz="2400" dirty="0"/>
              <a:t>وسيلة الشرح 1 ضمن القوالب المتوفرة، انقر فوق قاعدة بيانات فارغة على ويب.</a:t>
            </a:r>
            <a:r>
              <a:rPr lang="en-US" sz="2400" dirty="0"/>
              <a:t/>
            </a:r>
            <a:br>
              <a:rPr lang="en-US" sz="2400" dirty="0"/>
            </a:br>
            <a:r>
              <a:rPr lang="ar-SA" sz="2400" dirty="0"/>
              <a:t> </a:t>
            </a:r>
            <a:r>
              <a:rPr lang="en-US" sz="2400" dirty="0"/>
              <a:t/>
            </a:r>
            <a:br>
              <a:rPr lang="en-US" sz="2400" dirty="0"/>
            </a:br>
            <a:r>
              <a:rPr lang="ar-SA" sz="2400" dirty="0"/>
              <a:t>وسيلة الشرح 2 راجع اسم الملف المقترح في المربع اسم الملف، ومسار ملف قاعدة البيانات المدرج أدناه. يمكنك تغيير اسم الملف بكتابة اسم جديد في المربع اسم الملف.</a:t>
            </a:r>
            <a:r>
              <a:rPr lang="en-US" sz="2400" dirty="0"/>
              <a:t/>
            </a:r>
            <a:br>
              <a:rPr lang="en-US" sz="2400" dirty="0"/>
            </a:br>
            <a:r>
              <a:rPr lang="ar-SA" sz="2400" dirty="0"/>
              <a:t> </a:t>
            </a:r>
            <a:r>
              <a:rPr lang="en-US" sz="2400" dirty="0"/>
              <a:t/>
            </a:r>
            <a:br>
              <a:rPr lang="en-US" sz="2400" dirty="0"/>
            </a:br>
            <a:r>
              <a:rPr lang="ar-SA" sz="2400" dirty="0"/>
              <a:t>وسيلة الشرح 3 لتغيير المسار، انقر فوق أيقونة المجلد المجاورة للمربع اسم الملف للاستعراض بحثًا عن الموقع الذي تريد وضع ملف قاعدة البيانات فيه.</a:t>
            </a:r>
            <a:r>
              <a:rPr lang="en-US" sz="2400" dirty="0"/>
              <a:t/>
            </a:r>
            <a:br>
              <a:rPr lang="en-US" sz="2400" dirty="0"/>
            </a:br>
            <a:r>
              <a:rPr lang="ar-SA" sz="2400" dirty="0"/>
              <a:t> </a:t>
            </a:r>
            <a:r>
              <a:rPr lang="en-US" sz="2400" dirty="0"/>
              <a:t/>
            </a:r>
            <a:br>
              <a:rPr lang="en-US" sz="2400" dirty="0"/>
            </a:br>
            <a:r>
              <a:rPr lang="ar-SA" sz="2400" dirty="0"/>
              <a:t>وسيلة الشرح 4 انقر فوق إنشاء. يتم فتح قاعدة بيانات ويب الجديدة وعرض جدول جديد فارغ.</a:t>
            </a:r>
            <a:r>
              <a:rPr lang="en-US" sz="2400" dirty="0"/>
              <a:t/>
            </a:r>
            <a:br>
              <a:rPr lang="en-US" sz="2400" dirty="0"/>
            </a:br>
            <a:endParaRPr lang="ar-IQ" sz="2400" dirty="0"/>
          </a:p>
        </p:txBody>
      </p:sp>
      <p:sp>
        <p:nvSpPr>
          <p:cNvPr id="3" name="Subtitle 2"/>
          <p:cNvSpPr>
            <a:spLocks noGrp="1"/>
          </p:cNvSpPr>
          <p:nvPr>
            <p:ph type="subTitle" idx="1"/>
          </p:nvPr>
        </p:nvSpPr>
        <p:spPr/>
        <p:txBody>
          <a:bodyPr/>
          <a:lstStyle/>
          <a:p>
            <a:endParaRPr lang="ar-IQ"/>
          </a:p>
        </p:txBody>
      </p:sp>
    </p:spTree>
    <p:extLst>
      <p:ext uri="{BB962C8B-B14F-4D97-AF65-F5344CB8AC3E}">
        <p14:creationId xmlns:p14="http://schemas.microsoft.com/office/powerpoint/2010/main" val="3968206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تصميم جدول ويب</a:t>
            </a:r>
            <a:endParaRPr lang="en-US" dirty="0"/>
          </a:p>
          <a:p>
            <a:r>
              <a:rPr lang="ar-SA" dirty="0"/>
              <a:t> ملاحظة    يتم استخدام طريقة عرض "ورقة البيانات" لتصميم جدول ويب.</a:t>
            </a:r>
            <a:endParaRPr lang="en-US" dirty="0"/>
          </a:p>
          <a:p>
            <a:r>
              <a:rPr lang="ar-SA" dirty="0"/>
              <a:t> </a:t>
            </a:r>
            <a:endParaRPr lang="en-US" dirty="0"/>
          </a:p>
          <a:p>
            <a:r>
              <a:rPr lang="ar-SA" dirty="0"/>
              <a:t>عند إنشاء قاعدة بيانات ويب فارغة للمرة الأولى، يقوم </a:t>
            </a:r>
            <a:r>
              <a:rPr lang="en-US" dirty="0"/>
              <a:t>Access </a:t>
            </a:r>
            <a:r>
              <a:rPr lang="ar-SA" dirty="0"/>
              <a:t>بإنشاء جدول جديد ويفتحه في طريقة عرض "ورقة البيانات". يمكنك استخدام الأوامر الموجودة في علامتي التبويب "حقول" و"جدول" لإضافة الحقول والفهارس وقواعد التحقق من الصحة ووحدات ماكرو البيانات — وهي ميزة جديدة تسمح لك بتغيير البيانات استناداً إلى الأحداث.</a:t>
            </a:r>
            <a:endParaRPr lang="en-US" dirty="0"/>
          </a:p>
          <a:p>
            <a:r>
              <a:rPr lang="ar-SA" dirty="0"/>
              <a:t> </a:t>
            </a:r>
            <a:endParaRPr lang="en-US" dirty="0"/>
          </a:p>
          <a:p>
            <a:r>
              <a:rPr lang="ar-SA" dirty="0"/>
              <a:t>بعد تحرير الجدول الجديد واستخدامه، قد تحتاج على الأرجح إلى إنشاء المزيد من الجداول.</a:t>
            </a:r>
            <a:endParaRPr lang="en-US" dirty="0"/>
          </a:p>
          <a:p>
            <a:r>
              <a:rPr lang="ar-SA" dirty="0"/>
              <a:t> </a:t>
            </a:r>
            <a:endParaRPr lang="en-US" dirty="0"/>
          </a:p>
          <a:p>
            <a:endParaRPr lang="ar-IQ" dirty="0"/>
          </a:p>
        </p:txBody>
      </p:sp>
    </p:spTree>
    <p:extLst>
      <p:ext uri="{BB962C8B-B14F-4D97-AF65-F5344CB8AC3E}">
        <p14:creationId xmlns:p14="http://schemas.microsoft.com/office/powerpoint/2010/main" val="23452166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normAutofit fontScale="77500" lnSpcReduction="20000"/>
          </a:bodyPr>
          <a:lstStyle/>
          <a:p>
            <a:r>
              <a:rPr lang="ar-SA" dirty="0"/>
              <a:t> </a:t>
            </a:r>
            <a:endParaRPr lang="en-US" dirty="0"/>
          </a:p>
          <a:p>
            <a:r>
              <a:rPr lang="ar-SA" dirty="0"/>
              <a:t>إنشاء جدول ويب جديد</a:t>
            </a:r>
            <a:endParaRPr lang="en-US" dirty="0"/>
          </a:p>
          <a:p>
            <a:r>
              <a:rPr lang="ar-SA" dirty="0"/>
              <a:t>أثناء فتح قاعدة بيانات ويب:</a:t>
            </a:r>
            <a:endParaRPr lang="en-US" dirty="0"/>
          </a:p>
          <a:p>
            <a:r>
              <a:rPr lang="ar-SA" dirty="0"/>
              <a:t> </a:t>
            </a:r>
            <a:endParaRPr lang="en-US" dirty="0"/>
          </a:p>
          <a:p>
            <a:r>
              <a:rPr lang="ar-SA" dirty="0"/>
              <a:t>ضمن علامة التبويب إنشاء، في المجموعة جداول، انقر فوق جدول.</a:t>
            </a:r>
            <a:endParaRPr lang="en-US" dirty="0"/>
          </a:p>
          <a:p>
            <a:r>
              <a:rPr lang="ar-SA" dirty="0"/>
              <a:t> </a:t>
            </a:r>
            <a:endParaRPr lang="en-US" dirty="0"/>
          </a:p>
          <a:p>
            <a:r>
              <a:rPr lang="ar-SA" dirty="0"/>
              <a:t>عند إنشاء جدول للمرة الأولى، سيكون مؤلفًا من حقل واحد: حقل معرف ترقيم تلقائي (نوع البيانات ترقيم تلقائي: في قاعدة بيانات </a:t>
            </a:r>
            <a:r>
              <a:rPr lang="en-US" dirty="0"/>
              <a:t>Microsoft Access</a:t>
            </a:r>
            <a:r>
              <a:rPr lang="ar-SA" dirty="0"/>
              <a:t>، هو نوع بيانات حقل يخزن تلقائياً رقم فريد لكل سجل أثناء إضافته إلى جدول. يمكن تكوين ثلاثة أنواع من الأرقام: تسلسلي وعشوائي ومعرف النسخ المتماثل.). ويمكنك إضافة حقول جديدة لتخزين عناصر المعلومات المطلوبة بواسطة موضوع الجدول. على سبيل المثال، قد تحتاج إلى إضافة حقل يقوم بتخزين تاريخ بدء تعقب شيء ما.</a:t>
            </a:r>
            <a:endParaRPr lang="en-US"/>
          </a:p>
          <a:p>
            <a:endParaRPr lang="ar-IQ"/>
          </a:p>
        </p:txBody>
      </p:sp>
    </p:spTree>
    <p:extLst>
      <p:ext uri="{BB962C8B-B14F-4D97-AF65-F5344CB8AC3E}">
        <p14:creationId xmlns:p14="http://schemas.microsoft.com/office/powerpoint/2010/main" val="1142994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32</Words>
  <Application>Microsoft Office PowerPoint</Application>
  <PresentationFormat>On-screen Show (4:3)</PresentationFormat>
  <Paragraphs>15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وسيلة الشرح 1 ضمن القوالب المتوفرة، انقر فوق قاعدة بيانات فارغة على ويب.   وسيلة الشرح 2 راجع اسم الملف المقترح في المربع اسم الملف، ومسار ملف قاعدة البيانات المدرج أدناه. يمكنك تغيير اسم الملف بكتابة اسم جديد في المربع اسم الملف.   وسيلة الشرح 3 لتغيير المسار، انقر فوق أيقونة المجلد المجاورة للمربع اسم الملف للاستعراض بحثًا عن الموقع الذي تريد وضع ملف قاعدة البيانات فيه.   وسيلة الشرح 4 انقر فوق إنشاء. يتم فتح قاعدة بيانات ويب الجديدة وعرض جدول جديد فارغ.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وسيلة الشرح 1 ضمن القوالب المتوفرة، انقر فوق قاعدة بيانات فارغة على ويب.   وسيلة الشرح 2 راجع اسم الملف المقترح في المربع اسم الملف، ومسار ملف قاعدة البيانات المدرج أدناه. يمكنك تغيير اسم الملف بكتابة اسم جديد في المربع اسم الملف.   وسيلة الشرح 3 لتغيير المسار، انقر فوق أيقونة المجلد المجاورة للمربع اسم الملف للاستعراض بحثًا عن الموقع الذي تريد وضع ملف قاعدة البيانات فيه.   وسيلة الشرح 4 انقر فوق إنشاء. يتم فتح قاعدة بيانات ويب الجديدة وعرض جدول جديد فارغ. </dc:title>
  <dc:creator>toto</dc:creator>
  <cp:lastModifiedBy>toto</cp:lastModifiedBy>
  <cp:revision>1</cp:revision>
  <dcterms:created xsi:type="dcterms:W3CDTF">2019-02-04T11:12:13Z</dcterms:created>
  <dcterms:modified xsi:type="dcterms:W3CDTF">2019-02-04T11:13:24Z</dcterms:modified>
</cp:coreProperties>
</file>