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6BAAB18-38DE-4A2F-A6E3-F830F88B4E3F}"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2485287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6BAAB18-38DE-4A2F-A6E3-F830F88B4E3F}"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40519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6BAAB18-38DE-4A2F-A6E3-F830F88B4E3F}"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85812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6BAAB18-38DE-4A2F-A6E3-F830F88B4E3F}"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87975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BAAB18-38DE-4A2F-A6E3-F830F88B4E3F}"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75666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6BAAB18-38DE-4A2F-A6E3-F830F88B4E3F}"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51942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6BAAB18-38DE-4A2F-A6E3-F830F88B4E3F}"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339793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6BAAB18-38DE-4A2F-A6E3-F830F88B4E3F}"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3808117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AAB18-38DE-4A2F-A6E3-F830F88B4E3F}"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546358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AAB18-38DE-4A2F-A6E3-F830F88B4E3F}"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122031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AAB18-38DE-4A2F-A6E3-F830F88B4E3F}"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28B2B8D-3B90-48B7-828F-470110B9088C}" type="slidenum">
              <a:rPr lang="ar-IQ" smtClean="0"/>
              <a:t>‹#›</a:t>
            </a:fld>
            <a:endParaRPr lang="ar-IQ"/>
          </a:p>
        </p:txBody>
      </p:sp>
    </p:spTree>
    <p:extLst>
      <p:ext uri="{BB962C8B-B14F-4D97-AF65-F5344CB8AC3E}">
        <p14:creationId xmlns:p14="http://schemas.microsoft.com/office/powerpoint/2010/main" val="416287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6BAAB18-38DE-4A2F-A6E3-F830F88B4E3F}"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8B2B8D-3B90-48B7-828F-470110B9088C}" type="slidenum">
              <a:rPr lang="ar-IQ" smtClean="0"/>
              <a:t>‹#›</a:t>
            </a:fld>
            <a:endParaRPr lang="ar-IQ"/>
          </a:p>
        </p:txBody>
      </p:sp>
    </p:spTree>
    <p:extLst>
      <p:ext uri="{BB962C8B-B14F-4D97-AF65-F5344CB8AC3E}">
        <p14:creationId xmlns:p14="http://schemas.microsoft.com/office/powerpoint/2010/main" val="2100542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dirty="0"/>
              <a:t> </a:t>
            </a:r>
            <a:r>
              <a:rPr lang="en-US" dirty="0"/>
              <a:t/>
            </a:r>
            <a:br>
              <a:rPr lang="en-US" dirty="0"/>
            </a:br>
            <a:r>
              <a:rPr lang="ar-SA" dirty="0"/>
              <a:t>استعلامات التوحيد</a:t>
            </a:r>
            <a:r>
              <a:rPr lang="en-US" dirty="0"/>
              <a:t/>
            </a:r>
            <a:br>
              <a:rPr lang="en-US" dirty="0"/>
            </a:br>
            <a:r>
              <a:rPr lang="ar-SA" dirty="0"/>
              <a:t>الاستعلامات الجدولية</a:t>
            </a:r>
            <a:r>
              <a:rPr lang="en-US" dirty="0"/>
              <a:t/>
            </a:r>
            <a:br>
              <a:rPr lang="en-US" dirty="0"/>
            </a:br>
            <a:r>
              <a:rPr lang="ar-SA" dirty="0"/>
              <a:t>عناصر التحكم المتراكبة ضمن نماذج</a:t>
            </a:r>
            <a:r>
              <a:rPr lang="en-US" dirty="0"/>
              <a:t/>
            </a:r>
            <a:br>
              <a:rPr lang="en-US" dirty="0"/>
            </a:br>
            <a:r>
              <a:rPr lang="ar-SA" dirty="0"/>
              <a:t>علاقات الجداول</a:t>
            </a:r>
            <a:r>
              <a:rPr lang="en-US" dirty="0"/>
              <a:t/>
            </a:r>
            <a:br>
              <a:rPr lang="en-US" dirty="0"/>
            </a:br>
            <a:r>
              <a:rPr lang="ar-SA" dirty="0"/>
              <a:t>التنسيق الشرطي</a:t>
            </a:r>
            <a:r>
              <a:rPr lang="en-US" dirty="0"/>
              <a:t/>
            </a:r>
            <a:br>
              <a:rPr lang="en-US" dirty="0"/>
            </a:br>
            <a:r>
              <a:rPr lang="ar-SA" dirty="0"/>
              <a:t>إجراءات الماكرو وتعبيراته المتنوعة</a:t>
            </a:r>
            <a:r>
              <a:rPr lang="en-US" dirty="0"/>
              <a:t/>
            </a:r>
            <a:br>
              <a:rPr lang="en-US" dirty="0"/>
            </a:br>
            <a:r>
              <a:rPr lang="ar-SA" dirty="0"/>
              <a:t> </a:t>
            </a:r>
            <a:r>
              <a:rPr lang="en-US" dirty="0"/>
              <a:t/>
            </a:r>
            <a:br>
              <a:rPr lang="en-US" dirty="0"/>
            </a:br>
            <a:r>
              <a:rPr lang="ar-SA" dirty="0"/>
              <a:t>مراعاة استخدام قالب</a:t>
            </a:r>
            <a:r>
              <a:rPr lang="en-US" dirty="0"/>
              <a:t/>
            </a:r>
            <a:br>
              <a:rPr lang="en-US"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95306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SA" dirty="0"/>
              <a:t>عندما تحدد وظيفة التطبيق، يرجى مراعاة ما إن كان قالب قاعدة البيانات سيعمل أم لا. قوالب قواعد البيانات هي تطبيقات تم إنشاؤها مسبقًا، يمكنك استخدامها كما هي أو تعديلها لتلائم احتياجاتك الخاصة.</a:t>
            </a:r>
            <a:endParaRPr lang="en-US" dirty="0"/>
          </a:p>
          <a:p>
            <a:r>
              <a:rPr lang="ar-SA" dirty="0"/>
              <a:t> </a:t>
            </a:r>
            <a:endParaRPr lang="en-US" dirty="0"/>
          </a:p>
          <a:p>
            <a:r>
              <a:rPr lang="ar-SA" dirty="0"/>
              <a:t>يمكنك مراجعة القوالب المتوفرة ضمن علامة التبويب جديد في طريقة عرض </a:t>
            </a:r>
            <a:r>
              <a:rPr lang="en-US" dirty="0"/>
              <a:t>Backstage</a:t>
            </a:r>
            <a:r>
              <a:rPr lang="ar-SA" dirty="0"/>
              <a:t>. لمزيد من المعلومات حول القوالب المرفقة مع </a:t>
            </a:r>
            <a:r>
              <a:rPr lang="en-US" dirty="0"/>
              <a:t>Access 2010</a:t>
            </a:r>
            <a:r>
              <a:rPr lang="ar-SA" dirty="0"/>
              <a:t>، راجع المقالة تحديد قالب </a:t>
            </a:r>
            <a:r>
              <a:rPr lang="en-US" dirty="0"/>
              <a:t>Access </a:t>
            </a:r>
            <a:r>
              <a:rPr lang="ar-SA" dirty="0"/>
              <a:t>واستخدامه.</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09379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الشروع في العمل باستخدام قاعدة بيانات ويب فارغة</a:t>
            </a:r>
            <a:endParaRPr lang="en-US" dirty="0"/>
          </a:p>
          <a:p>
            <a:r>
              <a:rPr lang="ar-SA" dirty="0"/>
              <a:t>ضمن علامة التبويب ملف، انقر فوق جديد.</a:t>
            </a:r>
            <a:endParaRPr lang="en-US" dirty="0"/>
          </a:p>
          <a:p>
            <a:r>
              <a:rPr lang="ar-SA" dirty="0"/>
              <a:t>علامة التبويب "جديد" المُضمّنة في طريقة العرض </a:t>
            </a:r>
            <a:r>
              <a:rPr lang="en-US" dirty="0"/>
              <a:t>Backstage</a:t>
            </a:r>
          </a:p>
          <a:p>
            <a:r>
              <a:rPr lang="ar-SA" dirty="0"/>
              <a:t>من خلال علامة التبويب ملف يتم فتح طريقة عرض </a:t>
            </a:r>
            <a:r>
              <a:rPr lang="en-US" dirty="0"/>
              <a:t>Backstage</a:t>
            </a:r>
            <a:r>
              <a:rPr lang="ar-SA" dirty="0"/>
              <a:t>، وهي جزء جديد من واجهة </a:t>
            </a:r>
            <a:r>
              <a:rPr lang="en-US" dirty="0"/>
              <a:t>Access </a:t>
            </a:r>
            <a:r>
              <a:rPr lang="ar-SA" dirty="0"/>
              <a:t>يمكنك العثور فيها على الأوامر التي يتم تطبيقها على قاعدة البيانات بالكامل، مثل نشر إلى </a:t>
            </a:r>
            <a:r>
              <a:rPr lang="en-US" dirty="0"/>
              <a:t>SharePoint</a:t>
            </a:r>
            <a:r>
              <a:rPr lang="ar-SA" dirty="0"/>
              <a:t>‏.</a:t>
            </a:r>
            <a:endParaRPr lang="en-US" dirty="0"/>
          </a:p>
          <a:p>
            <a:r>
              <a:rPr lang="ar-SA" dirty="0"/>
              <a:t> </a:t>
            </a:r>
            <a:endParaRPr lang="en-US" dirty="0"/>
          </a:p>
          <a:p>
            <a:r>
              <a:rPr lang="ar-SA" dirty="0"/>
              <a:t>في طريقة العرض </a:t>
            </a:r>
            <a:r>
              <a:rPr lang="en-US" dirty="0"/>
              <a:t>Backstage</a:t>
            </a:r>
            <a:r>
              <a:rPr lang="ar-SA" dirty="0"/>
              <a:t>، تحتوي علامة التبويب جديد على أوامر لإنشاء قاعدة بيانات.</a:t>
            </a:r>
            <a:endParaRPr lang="en-US" dirty="0"/>
          </a:p>
          <a:p>
            <a:r>
              <a:rPr lang="ar-SA" dirty="0"/>
              <a:t> </a:t>
            </a:r>
            <a:endParaRPr lang="en-US" dirty="0"/>
          </a:p>
          <a:p>
            <a:r>
              <a:rPr lang="ar-SA" dirty="0"/>
              <a:t>ميزات علامة التبويب "جديد" في طريقة العرض </a:t>
            </a:r>
            <a:r>
              <a:rPr lang="en-US"/>
              <a:t>Backstage</a:t>
            </a:r>
          </a:p>
          <a:p>
            <a:endParaRPr lang="ar-IQ"/>
          </a:p>
        </p:txBody>
      </p:sp>
    </p:spTree>
    <p:extLst>
      <p:ext uri="{BB962C8B-B14F-4D97-AF65-F5344CB8AC3E}">
        <p14:creationId xmlns:p14="http://schemas.microsoft.com/office/powerpoint/2010/main" val="3985283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استعلامات التوحيد الاستعلامات الجدولية عناصر التحكم المتراكبة ضمن نماذج علاقات الجداول التنسيق الشرطي إجراءات الماكرو وتعبيراته المتنوعة   مراعاة استخدام قالب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استعلامات التوحيد الاستعلامات الجدولية عناصر التحكم المتراكبة ضمن نماذج علاقات الجداول التنسيق الشرطي إجراءات الماكرو وتعبيراته المتنوعة   مراعاة استخدام قالب </dc:title>
  <dc:creator>toto</dc:creator>
  <cp:lastModifiedBy>toto</cp:lastModifiedBy>
  <cp:revision>1</cp:revision>
  <dcterms:created xsi:type="dcterms:W3CDTF">2019-02-04T11:11:14Z</dcterms:created>
  <dcterms:modified xsi:type="dcterms:W3CDTF">2019-02-04T11:12:10Z</dcterms:modified>
</cp:coreProperties>
</file>