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9C9BCD00-00CD-4AA4-8201-8F1208E250B2}"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99D9A19-3B89-4B12-B834-AAA1080512F7}" type="slidenum">
              <a:rPr lang="ar-IQ" smtClean="0"/>
              <a:t>‹#›</a:t>
            </a:fld>
            <a:endParaRPr lang="ar-IQ"/>
          </a:p>
        </p:txBody>
      </p:sp>
    </p:spTree>
    <p:extLst>
      <p:ext uri="{BB962C8B-B14F-4D97-AF65-F5344CB8AC3E}">
        <p14:creationId xmlns:p14="http://schemas.microsoft.com/office/powerpoint/2010/main" val="200855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C9BCD00-00CD-4AA4-8201-8F1208E250B2}"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99D9A19-3B89-4B12-B834-AAA1080512F7}" type="slidenum">
              <a:rPr lang="ar-IQ" smtClean="0"/>
              <a:t>‹#›</a:t>
            </a:fld>
            <a:endParaRPr lang="ar-IQ"/>
          </a:p>
        </p:txBody>
      </p:sp>
    </p:spTree>
    <p:extLst>
      <p:ext uri="{BB962C8B-B14F-4D97-AF65-F5344CB8AC3E}">
        <p14:creationId xmlns:p14="http://schemas.microsoft.com/office/powerpoint/2010/main" val="1210388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C9BCD00-00CD-4AA4-8201-8F1208E250B2}"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99D9A19-3B89-4B12-B834-AAA1080512F7}" type="slidenum">
              <a:rPr lang="ar-IQ" smtClean="0"/>
              <a:t>‹#›</a:t>
            </a:fld>
            <a:endParaRPr lang="ar-IQ"/>
          </a:p>
        </p:txBody>
      </p:sp>
    </p:spTree>
    <p:extLst>
      <p:ext uri="{BB962C8B-B14F-4D97-AF65-F5344CB8AC3E}">
        <p14:creationId xmlns:p14="http://schemas.microsoft.com/office/powerpoint/2010/main" val="331385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C9BCD00-00CD-4AA4-8201-8F1208E250B2}"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99D9A19-3B89-4B12-B834-AAA1080512F7}" type="slidenum">
              <a:rPr lang="ar-IQ" smtClean="0"/>
              <a:t>‹#›</a:t>
            </a:fld>
            <a:endParaRPr lang="ar-IQ"/>
          </a:p>
        </p:txBody>
      </p:sp>
    </p:spTree>
    <p:extLst>
      <p:ext uri="{BB962C8B-B14F-4D97-AF65-F5344CB8AC3E}">
        <p14:creationId xmlns:p14="http://schemas.microsoft.com/office/powerpoint/2010/main" val="1964889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9BCD00-00CD-4AA4-8201-8F1208E250B2}"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99D9A19-3B89-4B12-B834-AAA1080512F7}" type="slidenum">
              <a:rPr lang="ar-IQ" smtClean="0"/>
              <a:t>‹#›</a:t>
            </a:fld>
            <a:endParaRPr lang="ar-IQ"/>
          </a:p>
        </p:txBody>
      </p:sp>
    </p:spTree>
    <p:extLst>
      <p:ext uri="{BB962C8B-B14F-4D97-AF65-F5344CB8AC3E}">
        <p14:creationId xmlns:p14="http://schemas.microsoft.com/office/powerpoint/2010/main" val="3703030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9C9BCD00-00CD-4AA4-8201-8F1208E250B2}"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99D9A19-3B89-4B12-B834-AAA1080512F7}" type="slidenum">
              <a:rPr lang="ar-IQ" smtClean="0"/>
              <a:t>‹#›</a:t>
            </a:fld>
            <a:endParaRPr lang="ar-IQ"/>
          </a:p>
        </p:txBody>
      </p:sp>
    </p:spTree>
    <p:extLst>
      <p:ext uri="{BB962C8B-B14F-4D97-AF65-F5344CB8AC3E}">
        <p14:creationId xmlns:p14="http://schemas.microsoft.com/office/powerpoint/2010/main" val="2338751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9C9BCD00-00CD-4AA4-8201-8F1208E250B2}" type="datetimeFigureOut">
              <a:rPr lang="ar-IQ" smtClean="0"/>
              <a:t>5/29/1440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99D9A19-3B89-4B12-B834-AAA1080512F7}" type="slidenum">
              <a:rPr lang="ar-IQ" smtClean="0"/>
              <a:t>‹#›</a:t>
            </a:fld>
            <a:endParaRPr lang="ar-IQ"/>
          </a:p>
        </p:txBody>
      </p:sp>
    </p:spTree>
    <p:extLst>
      <p:ext uri="{BB962C8B-B14F-4D97-AF65-F5344CB8AC3E}">
        <p14:creationId xmlns:p14="http://schemas.microsoft.com/office/powerpoint/2010/main" val="308147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9C9BCD00-00CD-4AA4-8201-8F1208E250B2}" type="datetimeFigureOut">
              <a:rPr lang="ar-IQ" smtClean="0"/>
              <a:t>5/29/1440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99D9A19-3B89-4B12-B834-AAA1080512F7}" type="slidenum">
              <a:rPr lang="ar-IQ" smtClean="0"/>
              <a:t>‹#›</a:t>
            </a:fld>
            <a:endParaRPr lang="ar-IQ"/>
          </a:p>
        </p:txBody>
      </p:sp>
    </p:spTree>
    <p:extLst>
      <p:ext uri="{BB962C8B-B14F-4D97-AF65-F5344CB8AC3E}">
        <p14:creationId xmlns:p14="http://schemas.microsoft.com/office/powerpoint/2010/main" val="2637998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9BCD00-00CD-4AA4-8201-8F1208E250B2}" type="datetimeFigureOut">
              <a:rPr lang="ar-IQ" smtClean="0"/>
              <a:t>5/29/1440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99D9A19-3B89-4B12-B834-AAA1080512F7}" type="slidenum">
              <a:rPr lang="ar-IQ" smtClean="0"/>
              <a:t>‹#›</a:t>
            </a:fld>
            <a:endParaRPr lang="ar-IQ"/>
          </a:p>
        </p:txBody>
      </p:sp>
    </p:spTree>
    <p:extLst>
      <p:ext uri="{BB962C8B-B14F-4D97-AF65-F5344CB8AC3E}">
        <p14:creationId xmlns:p14="http://schemas.microsoft.com/office/powerpoint/2010/main" val="1216895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9BCD00-00CD-4AA4-8201-8F1208E250B2}"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99D9A19-3B89-4B12-B834-AAA1080512F7}" type="slidenum">
              <a:rPr lang="ar-IQ" smtClean="0"/>
              <a:t>‹#›</a:t>
            </a:fld>
            <a:endParaRPr lang="ar-IQ"/>
          </a:p>
        </p:txBody>
      </p:sp>
    </p:spTree>
    <p:extLst>
      <p:ext uri="{BB962C8B-B14F-4D97-AF65-F5344CB8AC3E}">
        <p14:creationId xmlns:p14="http://schemas.microsoft.com/office/powerpoint/2010/main" val="1739315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9BCD00-00CD-4AA4-8201-8F1208E250B2}"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99D9A19-3B89-4B12-B834-AAA1080512F7}" type="slidenum">
              <a:rPr lang="ar-IQ" smtClean="0"/>
              <a:t>‹#›</a:t>
            </a:fld>
            <a:endParaRPr lang="ar-IQ"/>
          </a:p>
        </p:txBody>
      </p:sp>
    </p:spTree>
    <p:extLst>
      <p:ext uri="{BB962C8B-B14F-4D97-AF65-F5344CB8AC3E}">
        <p14:creationId xmlns:p14="http://schemas.microsoft.com/office/powerpoint/2010/main" val="1172517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C9BCD00-00CD-4AA4-8201-8F1208E250B2}" type="datetimeFigureOut">
              <a:rPr lang="ar-IQ" smtClean="0"/>
              <a:t>5/29/1440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99D9A19-3B89-4B12-B834-AAA1080512F7}" type="slidenum">
              <a:rPr lang="ar-IQ" smtClean="0"/>
              <a:t>‹#›</a:t>
            </a:fld>
            <a:endParaRPr lang="ar-IQ"/>
          </a:p>
        </p:txBody>
      </p:sp>
    </p:spTree>
    <p:extLst>
      <p:ext uri="{BB962C8B-B14F-4D97-AF65-F5344CB8AC3E}">
        <p14:creationId xmlns:p14="http://schemas.microsoft.com/office/powerpoint/2010/main" val="3538187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r-SA" dirty="0"/>
              <a:t>إنترانت أو إنترنت</a:t>
            </a:r>
            <a:r>
              <a:rPr lang="en-US" dirty="0"/>
              <a:t/>
            </a:r>
            <a:br>
              <a:rPr lang="en-US" dirty="0"/>
            </a:br>
            <a:r>
              <a:rPr lang="ar-SA" dirty="0"/>
              <a:t>يمكنك النشر إلى خادم </a:t>
            </a:r>
            <a:r>
              <a:rPr lang="en-US" dirty="0"/>
              <a:t>SharePoint </a:t>
            </a:r>
            <a:r>
              <a:rPr lang="ar-SA" dirty="0"/>
              <a:t>الخاص بك على إنترانت أو إلى إنترنت. يوفر </a:t>
            </a:r>
            <a:r>
              <a:rPr lang="en-US" dirty="0"/>
              <a:t>Microsoft </a:t>
            </a:r>
            <a:r>
              <a:rPr lang="ar-SA" dirty="0"/>
              <a:t>واجهة أمامية لإنترنت، وهي حل </a:t>
            </a:r>
            <a:r>
              <a:rPr lang="en-US" dirty="0"/>
              <a:t>SharePoint </a:t>
            </a:r>
            <a:r>
              <a:rPr lang="ar-SA" dirty="0"/>
              <a:t>المُستضاف. </a:t>
            </a:r>
            <a:r>
              <a:rPr lang="en-US" dirty="0"/>
              <a:t/>
            </a:r>
            <a:br>
              <a:rPr lang="en-US" dirty="0"/>
            </a:br>
            <a:r>
              <a:rPr lang="ar-SA" dirty="0"/>
              <a:t> </a:t>
            </a:r>
            <a:r>
              <a:rPr lang="en-US" dirty="0"/>
              <a:t/>
            </a:r>
            <a:br>
              <a:rPr lang="en-US" dirty="0"/>
            </a:br>
            <a:endParaRPr lang="ar-IQ" dirty="0"/>
          </a:p>
        </p:txBody>
      </p:sp>
      <p:sp>
        <p:nvSpPr>
          <p:cNvPr id="3" name="Subtitle 2"/>
          <p:cNvSpPr>
            <a:spLocks noGrp="1"/>
          </p:cNvSpPr>
          <p:nvPr>
            <p:ph type="subTitle" idx="1"/>
          </p:nvPr>
        </p:nvSpPr>
        <p:spPr/>
        <p:txBody>
          <a:bodyPr>
            <a:normAutofit fontScale="70000" lnSpcReduction="20000"/>
          </a:bodyPr>
          <a:lstStyle/>
          <a:p>
            <a:r>
              <a:rPr lang="ar-SA" dirty="0"/>
              <a:t> </a:t>
            </a:r>
            <a:endParaRPr lang="en-US" dirty="0"/>
          </a:p>
          <a:p>
            <a:r>
              <a:rPr lang="ar-SA" dirty="0"/>
              <a:t>إنشاء قاعدة بيانات ويب</a:t>
            </a:r>
            <a:endParaRPr lang="en-US" dirty="0"/>
          </a:p>
          <a:p>
            <a:r>
              <a:rPr lang="ar-SA" dirty="0"/>
              <a:t>يصف هذا المقطع الميزات الرئيسية الجديدة ويوفر خطوات لمهام التصميم الأساسية التي تحتاج إلى إكمالها لإنشاء قاعدة بيانات ويب.</a:t>
            </a:r>
            <a:endParaRPr lang="en-US" dirty="0"/>
          </a:p>
          <a:p>
            <a:endParaRPr lang="ar-IQ" dirty="0"/>
          </a:p>
        </p:txBody>
      </p:sp>
    </p:spTree>
    <p:extLst>
      <p:ext uri="{BB962C8B-B14F-4D97-AF65-F5344CB8AC3E}">
        <p14:creationId xmlns:p14="http://schemas.microsoft.com/office/powerpoint/2010/main" val="737474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r>
              <a:rPr lang="ar-SA" dirty="0"/>
              <a:t> </a:t>
            </a:r>
            <a:endParaRPr lang="en-US" dirty="0"/>
          </a:p>
          <a:p>
            <a:r>
              <a:rPr lang="ar-SA" dirty="0"/>
              <a:t>ارتباط الإشارة المرجعية قبل البدء</a:t>
            </a:r>
            <a:endParaRPr lang="en-US" dirty="0"/>
          </a:p>
          <a:p>
            <a:r>
              <a:rPr lang="ar-SA" dirty="0"/>
              <a:t> </a:t>
            </a:r>
            <a:endParaRPr lang="en-US" dirty="0"/>
          </a:p>
          <a:p>
            <a:r>
              <a:rPr lang="ar-SA" dirty="0"/>
              <a:t>ارتباط الإشارة المرجعية مراعاة استخدام قالب</a:t>
            </a:r>
            <a:endParaRPr lang="en-US" dirty="0"/>
          </a:p>
          <a:p>
            <a:r>
              <a:rPr lang="ar-SA" dirty="0"/>
              <a:t> </a:t>
            </a:r>
            <a:endParaRPr lang="en-US" dirty="0"/>
          </a:p>
          <a:p>
            <a:r>
              <a:rPr lang="ar-SA" dirty="0"/>
              <a:t>ارتباط الإشارة المرجعية الشروع في العمل باستخدام قاعدة بيانات ويب فارغة</a:t>
            </a:r>
            <a:endParaRPr lang="en-US" dirty="0"/>
          </a:p>
          <a:p>
            <a:r>
              <a:rPr lang="ar-SA" dirty="0"/>
              <a:t> </a:t>
            </a:r>
            <a:endParaRPr lang="en-US" dirty="0"/>
          </a:p>
          <a:p>
            <a:r>
              <a:rPr lang="ar-SA" dirty="0"/>
              <a:t>ارتباط الإشارة المرجعية تصميم جدول ويب</a:t>
            </a:r>
            <a:endParaRPr lang="en-US" dirty="0"/>
          </a:p>
          <a:p>
            <a:r>
              <a:rPr lang="ar-SA" dirty="0"/>
              <a:t> </a:t>
            </a:r>
            <a:endParaRPr lang="en-US" dirty="0"/>
          </a:p>
          <a:p>
            <a:r>
              <a:rPr lang="ar-SA" dirty="0"/>
              <a:t>ارتباط الإشارة المرجعية إضافة حقل محسوب</a:t>
            </a:r>
            <a:endParaRPr lang="en-US" dirty="0"/>
          </a:p>
          <a:p>
            <a:r>
              <a:rPr lang="ar-SA" dirty="0"/>
              <a:t> </a:t>
            </a:r>
            <a:endParaRPr lang="en-US" dirty="0"/>
          </a:p>
          <a:p>
            <a:r>
              <a:rPr lang="ar-SA" dirty="0"/>
              <a:t>ارتباط الإشارة المرجعية إعداد قواعد التحقق من صحة البيانات</a:t>
            </a:r>
            <a:endParaRPr lang="en-US" dirty="0"/>
          </a:p>
          <a:p>
            <a:r>
              <a:rPr lang="ar-SA" dirty="0"/>
              <a:t> </a:t>
            </a:r>
            <a:endParaRPr lang="en-US" dirty="0"/>
          </a:p>
          <a:p>
            <a:endParaRPr lang="ar-IQ" dirty="0"/>
          </a:p>
        </p:txBody>
      </p:sp>
    </p:spTree>
    <p:extLst>
      <p:ext uri="{BB962C8B-B14F-4D97-AF65-F5344CB8AC3E}">
        <p14:creationId xmlns:p14="http://schemas.microsoft.com/office/powerpoint/2010/main" val="2037772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r>
              <a:rPr lang="ar-SA" dirty="0"/>
              <a:t>ارتباط الإشارة المرجعية إنشاء علاقة بين جدولي ويب</a:t>
            </a:r>
            <a:endParaRPr lang="en-US" dirty="0"/>
          </a:p>
          <a:p>
            <a:r>
              <a:rPr lang="ar-SA" dirty="0"/>
              <a:t> </a:t>
            </a:r>
            <a:endParaRPr lang="en-US" dirty="0"/>
          </a:p>
          <a:p>
            <a:r>
              <a:rPr lang="ar-SA" dirty="0"/>
              <a:t>ارتباط الإشارة المرجعية الحفاظ على تكامل البيانات باستخدام وحدات ماكرو البيانات</a:t>
            </a:r>
            <a:endParaRPr lang="en-US" dirty="0"/>
          </a:p>
          <a:p>
            <a:r>
              <a:rPr lang="ar-SA" dirty="0"/>
              <a:t> </a:t>
            </a:r>
            <a:endParaRPr lang="en-US" dirty="0"/>
          </a:p>
          <a:p>
            <a:r>
              <a:rPr lang="ar-SA" dirty="0"/>
              <a:t>ارتباط الإشارة المرجعية إنشاء استعلام ويب</a:t>
            </a:r>
            <a:endParaRPr lang="en-US" dirty="0"/>
          </a:p>
          <a:p>
            <a:r>
              <a:rPr lang="ar-SA" dirty="0"/>
              <a:t> </a:t>
            </a:r>
            <a:endParaRPr lang="en-US" dirty="0"/>
          </a:p>
          <a:p>
            <a:r>
              <a:rPr lang="ar-SA" dirty="0"/>
              <a:t>ارتباط الإشارة المرجعية إنشاء نموذج ويب</a:t>
            </a:r>
            <a:endParaRPr lang="en-US" dirty="0"/>
          </a:p>
          <a:p>
            <a:r>
              <a:rPr lang="ar-SA" dirty="0"/>
              <a:t> </a:t>
            </a:r>
            <a:endParaRPr lang="en-US" dirty="0"/>
          </a:p>
          <a:p>
            <a:r>
              <a:rPr lang="ar-SA" dirty="0"/>
              <a:t>ارتباط الإشارة المرجعية إنشاء تقرير ويب</a:t>
            </a:r>
            <a:endParaRPr lang="en-US" dirty="0"/>
          </a:p>
          <a:p>
            <a:r>
              <a:rPr lang="ar-SA" dirty="0"/>
              <a:t> </a:t>
            </a:r>
            <a:endParaRPr lang="en-US" dirty="0"/>
          </a:p>
          <a:p>
            <a:r>
              <a:rPr lang="ar-SA" dirty="0"/>
              <a:t>ارتباط الإشارة المرجعية إنشاء نموذج تنقل</a:t>
            </a:r>
            <a:endParaRPr lang="en-US" dirty="0"/>
          </a:p>
          <a:p>
            <a:r>
              <a:rPr lang="ar-SA" dirty="0"/>
              <a:t> </a:t>
            </a:r>
            <a:endParaRPr lang="en-US" dirty="0"/>
          </a:p>
          <a:p>
            <a:endParaRPr lang="ar-IQ" dirty="0"/>
          </a:p>
        </p:txBody>
      </p:sp>
    </p:spTree>
    <p:extLst>
      <p:ext uri="{BB962C8B-B14F-4D97-AF65-F5344CB8AC3E}">
        <p14:creationId xmlns:p14="http://schemas.microsoft.com/office/powerpoint/2010/main" val="516592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r>
              <a:rPr lang="ar-SA" dirty="0"/>
              <a:t>قبل البدء</a:t>
            </a:r>
            <a:endParaRPr lang="en-US" dirty="0"/>
          </a:p>
          <a:p>
            <a:r>
              <a:rPr lang="ar-SA" dirty="0"/>
              <a:t>يتوجّب عليك تنفيذ بعض المهام قبل بدء تصميم قاعدة بيانات ويب. فضلاً عن ذلك، هناك اختلافات في التصميم بين قواعد بيانات ويب وقواعد بيانات سطح المكتب يجب أن تكون على علم بها، خاصةً إذا كنت من مطوري </a:t>
            </a:r>
            <a:r>
              <a:rPr lang="en-US" dirty="0"/>
              <a:t>Access </a:t>
            </a:r>
            <a:r>
              <a:rPr lang="ar-SA" dirty="0"/>
              <a:t>المتمرسين.</a:t>
            </a:r>
            <a:endParaRPr lang="en-US" dirty="0"/>
          </a:p>
          <a:p>
            <a:r>
              <a:rPr lang="ar-SA" dirty="0"/>
              <a:t> </a:t>
            </a:r>
            <a:endParaRPr lang="en-US" dirty="0"/>
          </a:p>
          <a:p>
            <a:r>
              <a:rPr lang="ar-SA" dirty="0"/>
              <a:t>تحديد الغرض من قاعدة البيانات  قم أيضًا بالتخطيط الجيد، لتتمكن من اتخاذ قرارات سليمة عند التعامل مع تفاصيل التصميم.</a:t>
            </a:r>
            <a:endParaRPr lang="en-US" dirty="0"/>
          </a:p>
          <a:p>
            <a:r>
              <a:rPr lang="ar-SA" dirty="0"/>
              <a:t>العثور على المعلومات المطلوبة وتنظيمها  لا يمكنك استخدام الجداول المرتبطة في قاعدة بيانات ويب. ويجب استيراد أية بيانات تريد استخدامها وغير موجودة في قاعدة البيانات قبل النشر. إذا قمت بتنظيم البيانات قبل بدء التصميم، يمكنك تجنب إعادة ملاءمة التصميم لاستيعاب البيانات غير المتوقعة.</a:t>
            </a:r>
            <a:endParaRPr lang="en-US"/>
          </a:p>
          <a:p>
            <a:endParaRPr lang="ar-IQ"/>
          </a:p>
        </p:txBody>
      </p:sp>
    </p:spTree>
    <p:extLst>
      <p:ext uri="{BB962C8B-B14F-4D97-AF65-F5344CB8AC3E}">
        <p14:creationId xmlns:p14="http://schemas.microsoft.com/office/powerpoint/2010/main" val="32632564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56</Words>
  <Application>Microsoft Office PowerPoint</Application>
  <PresentationFormat>On-screen Show (4:3)</PresentationFormat>
  <Paragraphs>34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إنترانت أو إنترنت يمكنك النشر إلى خادم SharePoint الخاص بك على إنترانت أو إلى إنترنت. يوفر Microsoft واجهة أمامية لإنترنت، وهي حل SharePoint المُستضاف.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إنترانت أو إنترنت يمكنك النشر إلى خادم SharePoint الخاص بك على إنترانت أو إلى إنترنت. يوفر Microsoft واجهة أمامية لإنترنت، وهي حل SharePoint المُستضاف.    </dc:title>
  <dc:creator>toto</dc:creator>
  <cp:lastModifiedBy>toto</cp:lastModifiedBy>
  <cp:revision>1</cp:revision>
  <dcterms:created xsi:type="dcterms:W3CDTF">2019-02-04T11:08:08Z</dcterms:created>
  <dcterms:modified xsi:type="dcterms:W3CDTF">2019-02-04T11:09:46Z</dcterms:modified>
</cp:coreProperties>
</file>