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D2B6-6DF2-4852-8900-837FB59BE2C1}" type="datetimeFigureOut">
              <a:rPr lang="ar-IQ" smtClean="0"/>
              <a:t>5/29/1440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9C78-7AB8-4ACE-88DB-06927710F2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84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D2B6-6DF2-4852-8900-837FB59BE2C1}" type="datetimeFigureOut">
              <a:rPr lang="ar-IQ" smtClean="0"/>
              <a:t>5/29/1440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9C78-7AB8-4ACE-88DB-06927710F2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9176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D2B6-6DF2-4852-8900-837FB59BE2C1}" type="datetimeFigureOut">
              <a:rPr lang="ar-IQ" smtClean="0"/>
              <a:t>5/29/1440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9C78-7AB8-4ACE-88DB-06927710F2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0392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D2B6-6DF2-4852-8900-837FB59BE2C1}" type="datetimeFigureOut">
              <a:rPr lang="ar-IQ" smtClean="0"/>
              <a:t>5/29/1440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9C78-7AB8-4ACE-88DB-06927710F2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4150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D2B6-6DF2-4852-8900-837FB59BE2C1}" type="datetimeFigureOut">
              <a:rPr lang="ar-IQ" smtClean="0"/>
              <a:t>5/29/1440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9C78-7AB8-4ACE-88DB-06927710F2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1745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D2B6-6DF2-4852-8900-837FB59BE2C1}" type="datetimeFigureOut">
              <a:rPr lang="ar-IQ" smtClean="0"/>
              <a:t>5/29/1440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9C78-7AB8-4ACE-88DB-06927710F2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48317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D2B6-6DF2-4852-8900-837FB59BE2C1}" type="datetimeFigureOut">
              <a:rPr lang="ar-IQ" smtClean="0"/>
              <a:t>5/29/1440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9C78-7AB8-4ACE-88DB-06927710F2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764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D2B6-6DF2-4852-8900-837FB59BE2C1}" type="datetimeFigureOut">
              <a:rPr lang="ar-IQ" smtClean="0"/>
              <a:t>5/29/1440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9C78-7AB8-4ACE-88DB-06927710F2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41249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D2B6-6DF2-4852-8900-837FB59BE2C1}" type="datetimeFigureOut">
              <a:rPr lang="ar-IQ" smtClean="0"/>
              <a:t>5/29/1440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9C78-7AB8-4ACE-88DB-06927710F2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0703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D2B6-6DF2-4852-8900-837FB59BE2C1}" type="datetimeFigureOut">
              <a:rPr lang="ar-IQ" smtClean="0"/>
              <a:t>5/29/1440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9C78-7AB8-4ACE-88DB-06927710F2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1888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D2B6-6DF2-4852-8900-837FB59BE2C1}" type="datetimeFigureOut">
              <a:rPr lang="ar-IQ" smtClean="0"/>
              <a:t>5/29/1440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9C78-7AB8-4ACE-88DB-06927710F2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362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AD2B6-6DF2-4852-8900-837FB59BE2C1}" type="datetimeFigureOut">
              <a:rPr lang="ar-IQ" smtClean="0"/>
              <a:t>5/29/1440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49C78-7AB8-4ACE-88DB-06927710F2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5770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اكسس 2010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م.م. تقى كريم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7105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SA" dirty="0"/>
              <a:t>نظرة عامة</a:t>
            </a:r>
            <a:endParaRPr lang="en-US" dirty="0"/>
          </a:p>
          <a:p>
            <a:r>
              <a:rPr lang="ar-SA" dirty="0"/>
              <a:t>يوفر </a:t>
            </a:r>
            <a:r>
              <a:rPr lang="en-US" dirty="0"/>
              <a:t>Access Services </a:t>
            </a:r>
            <a:r>
              <a:rPr lang="ar-SA" dirty="0"/>
              <a:t>نظامًا أساسيًا لإنشاء قواعد بيانات يمكنك استخدامها على ويب. تقوم أنت بتصميم قاعدة بيانات ويب ونشرها باستخدام </a:t>
            </a:r>
            <a:r>
              <a:rPr lang="en-US" dirty="0"/>
              <a:t>Access 2010 </a:t>
            </a:r>
            <a:r>
              <a:rPr lang="ar-SA" dirty="0"/>
              <a:t>و</a:t>
            </a:r>
            <a:r>
              <a:rPr lang="en-US" dirty="0"/>
              <a:t>SharePoint</a:t>
            </a:r>
            <a:r>
              <a:rPr lang="ar-SA" dirty="0"/>
              <a:t>، ثم يستخدم الأشخاص قاعدة بيانات ويب في مستعرض ويب.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كيف تعمل</a:t>
            </a:r>
            <a:endParaRPr lang="en-US" dirty="0"/>
          </a:p>
          <a:p>
            <a:r>
              <a:rPr lang="ar-SA" dirty="0"/>
              <a:t>عند نشر قاعدة بيانات ويب، يقوم </a:t>
            </a:r>
            <a:r>
              <a:rPr lang="en-US" dirty="0"/>
              <a:t>Access Services </a:t>
            </a:r>
            <a:r>
              <a:rPr lang="ar-SA" dirty="0"/>
              <a:t>بإنشاء موقع </a:t>
            </a:r>
            <a:r>
              <a:rPr lang="en-US" dirty="0"/>
              <a:t>SharePoint </a:t>
            </a:r>
            <a:r>
              <a:rPr lang="ar-SA" dirty="0"/>
              <a:t>يحتوي على قاعدة البيانات. تنتقل كافة كائنات قاعدة البيانات وبياناتها إلى قوائم </a:t>
            </a:r>
            <a:r>
              <a:rPr lang="en-US" dirty="0"/>
              <a:t>SharePoint </a:t>
            </a:r>
            <a:r>
              <a:rPr lang="ar-SA" dirty="0"/>
              <a:t>بهذا الموقع.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بعد النشر، يمكن لزائري </a:t>
            </a:r>
            <a:r>
              <a:rPr lang="en-US" dirty="0"/>
              <a:t>SharePoint </a:t>
            </a:r>
            <a:r>
              <a:rPr lang="ar-SA" dirty="0"/>
              <a:t>استخدام قاعدة البيانات، استناداً إلى أذوناتهم لموقع </a:t>
            </a:r>
            <a:r>
              <a:rPr lang="en-US" dirty="0"/>
              <a:t>SharePoint</a:t>
            </a:r>
            <a:r>
              <a:rPr lang="ar-SA" dirty="0"/>
              <a:t>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تحكم كامل  يسمح لك ذلك بإجراء تغييرات على البيانات والتصميم.</a:t>
            </a:r>
            <a:endParaRPr lang="en-US" dirty="0"/>
          </a:p>
          <a:p>
            <a:r>
              <a:rPr lang="ar-SA" dirty="0"/>
              <a:t>مساهمة  يسمح لك ذلك بإجراء تغييرات على البيانات، وليس على التصميم.</a:t>
            </a:r>
            <a:endParaRPr lang="en-US" dirty="0"/>
          </a:p>
          <a:p>
            <a:r>
              <a:rPr lang="ar-SA" dirty="0"/>
              <a:t>قراءة  يسمح لك ذلك بقراءة البيانات، ولكنك لن تستطيع إجراء أي تغيير.</a:t>
            </a:r>
            <a:endParaRPr lang="en-US" dirty="0"/>
          </a:p>
          <a:p>
            <a:r>
              <a:rPr lang="ar-SA" dirty="0"/>
              <a:t>يمكنك فتح قاعدة بيانات ويب في </a:t>
            </a:r>
            <a:r>
              <a:rPr lang="en-US" dirty="0"/>
              <a:t>Access</a:t>
            </a:r>
            <a:r>
              <a:rPr lang="ar-SA" dirty="0"/>
              <a:t>، ومراجعة التصميم، ثم مزامنة التغييرات — أي حفظها بشكلٍ فعال إلى موقع </a:t>
            </a:r>
            <a:r>
              <a:rPr lang="en-US" dirty="0"/>
              <a:t>SharePoint</a:t>
            </a:r>
            <a:r>
              <a:rPr lang="ar-SA" dirty="0"/>
              <a:t>. يمكنك أيضاً نقلها دون اتصال، واستخدام الإصدار غير المتصل، ثم مزامنة تغييرات البيانات والتصميم عند الاتصال مرة أخرى بإنترنت.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91315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SA" dirty="0"/>
              <a:t>ملاحظة    لإنشاء قاعدة بيانات ويب، تحتاج إلى أذونات "تحكم كامل" على موقع </a:t>
            </a:r>
            <a:r>
              <a:rPr lang="en-US" dirty="0"/>
              <a:t>SharePoint </a:t>
            </a:r>
            <a:r>
              <a:rPr lang="ar-SA" dirty="0"/>
              <a:t>الذي تقوم بنشرها عليه. لمزيد من المعلومات حول أذونات </a:t>
            </a:r>
            <a:r>
              <a:rPr lang="en-US" dirty="0"/>
              <a:t>SharePoint</a:t>
            </a:r>
            <a:r>
              <a:rPr lang="ar-SA" dirty="0"/>
              <a:t>، راجع المقطع انظر أيضاً.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تشغيل النماذج والتقارير في المستعرض</a:t>
            </a:r>
            <a:endParaRPr lang="en-US" dirty="0"/>
          </a:p>
          <a:p>
            <a:r>
              <a:rPr lang="ar-SA" dirty="0"/>
              <a:t>يتم تشغيل النماذج والتقارير ومعظم وحدات الماكرو داخل المستعرض. يسمح ذلك بقيام </a:t>
            </a:r>
            <a:r>
              <a:rPr lang="en-US" dirty="0"/>
              <a:t>Access </a:t>
            </a:r>
            <a:r>
              <a:rPr lang="ar-SA" dirty="0"/>
              <a:t>بتحديث البيانات على الشاشة دون الحاجة إلى إعادة الصفحة بالكامل.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يمكنك إنشاء نموذج لمساعدة الأشخاص على التنقل في التطبيق. ويسهل عنصر التحكم الجديد، وهو عنصر تحكم "التنقل"، عملية إضافة أزرار تنقل قياسية بنمط ويب إلى أحد النماذج لهذا الغرض.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 ملاحظة    لا يتوفر "جزء التنقل" (الميزة التي تستخدمها في </a:t>
            </a:r>
            <a:r>
              <a:rPr lang="en-US" dirty="0"/>
              <a:t>Access </a:t>
            </a:r>
            <a:r>
              <a:rPr lang="ar-SA" dirty="0"/>
              <a:t>لاستعراض الكائنات الموجودة في قاعدة بيانات) في مستعرض و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0160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تخزين البيانات في قوائم </a:t>
            </a:r>
            <a:r>
              <a:rPr lang="en-US" dirty="0"/>
              <a:t>SharePoint</a:t>
            </a:r>
          </a:p>
          <a:p>
            <a:r>
              <a:rPr lang="ar-SA" dirty="0"/>
              <a:t>تصبح كافة الجداول قوائم </a:t>
            </a:r>
            <a:r>
              <a:rPr lang="en-US" dirty="0"/>
              <a:t>SharePoint</a:t>
            </a:r>
            <a:r>
              <a:rPr lang="ar-SA" dirty="0"/>
              <a:t>، بينما تصبح السجلات عناصر قوائم. يسمح ذلك باستخدام أذونات </a:t>
            </a:r>
            <a:r>
              <a:rPr lang="en-US" dirty="0"/>
              <a:t>SharePoint </a:t>
            </a:r>
            <a:r>
              <a:rPr lang="ar-SA" dirty="0"/>
              <a:t>للتحكم في الوصول إلى قاعدة بيانات ويب، بالإضافة إلى الاستفادة من إمكانيات </a:t>
            </a:r>
            <a:r>
              <a:rPr lang="en-US" dirty="0"/>
              <a:t>SharePoint </a:t>
            </a:r>
            <a:r>
              <a:rPr lang="ar-SA" dirty="0"/>
              <a:t>الأخرى.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تشغيل الاستعلامات ووحدات ماكرو البيانات على الخادم</a:t>
            </a:r>
            <a:endParaRPr lang="en-US" dirty="0"/>
          </a:p>
          <a:p>
            <a:r>
              <a:rPr lang="ar-SA" dirty="0"/>
              <a:t>تتم معالجة </a:t>
            </a:r>
            <a:r>
              <a:rPr lang="en-US" dirty="0"/>
              <a:t>SQL </a:t>
            </a:r>
            <a:r>
              <a:rPr lang="ar-SA" dirty="0"/>
              <a:t>بالكامل على الخادم. يساعد ذلك على تحسين أداء الشبكة بواسطة قصر حركة المرور على مجموعات النتائج.</a:t>
            </a:r>
            <a:endParaRPr lang="en-US"/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53883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77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اكسس 2010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اكسس 2010</dc:title>
  <dc:creator>toto</dc:creator>
  <cp:lastModifiedBy>toto</cp:lastModifiedBy>
  <cp:revision>1</cp:revision>
  <dcterms:created xsi:type="dcterms:W3CDTF">2019-02-04T11:06:21Z</dcterms:created>
  <dcterms:modified xsi:type="dcterms:W3CDTF">2019-02-04T11:08:04Z</dcterms:modified>
</cp:coreProperties>
</file>