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C76A6FA-4191-476F-8EF4-FF91537BB963}"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2C45C9E-1BD0-4674-979D-5E95769A4F5D}" type="slidenum">
              <a:rPr lang="ar-IQ" smtClean="0"/>
              <a:t>‹#›</a:t>
            </a:fld>
            <a:endParaRPr lang="ar-IQ"/>
          </a:p>
        </p:txBody>
      </p:sp>
    </p:spTree>
    <p:extLst>
      <p:ext uri="{BB962C8B-B14F-4D97-AF65-F5344CB8AC3E}">
        <p14:creationId xmlns:p14="http://schemas.microsoft.com/office/powerpoint/2010/main" val="508490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C76A6FA-4191-476F-8EF4-FF91537BB963}"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2C45C9E-1BD0-4674-979D-5E95769A4F5D}" type="slidenum">
              <a:rPr lang="ar-IQ" smtClean="0"/>
              <a:t>‹#›</a:t>
            </a:fld>
            <a:endParaRPr lang="ar-IQ"/>
          </a:p>
        </p:txBody>
      </p:sp>
    </p:spTree>
    <p:extLst>
      <p:ext uri="{BB962C8B-B14F-4D97-AF65-F5344CB8AC3E}">
        <p14:creationId xmlns:p14="http://schemas.microsoft.com/office/powerpoint/2010/main" val="2794739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C76A6FA-4191-476F-8EF4-FF91537BB963}"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2C45C9E-1BD0-4674-979D-5E95769A4F5D}" type="slidenum">
              <a:rPr lang="ar-IQ" smtClean="0"/>
              <a:t>‹#›</a:t>
            </a:fld>
            <a:endParaRPr lang="ar-IQ"/>
          </a:p>
        </p:txBody>
      </p:sp>
    </p:spTree>
    <p:extLst>
      <p:ext uri="{BB962C8B-B14F-4D97-AF65-F5344CB8AC3E}">
        <p14:creationId xmlns:p14="http://schemas.microsoft.com/office/powerpoint/2010/main" val="2311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C76A6FA-4191-476F-8EF4-FF91537BB963}"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2C45C9E-1BD0-4674-979D-5E95769A4F5D}" type="slidenum">
              <a:rPr lang="ar-IQ" smtClean="0"/>
              <a:t>‹#›</a:t>
            </a:fld>
            <a:endParaRPr lang="ar-IQ"/>
          </a:p>
        </p:txBody>
      </p:sp>
    </p:spTree>
    <p:extLst>
      <p:ext uri="{BB962C8B-B14F-4D97-AF65-F5344CB8AC3E}">
        <p14:creationId xmlns:p14="http://schemas.microsoft.com/office/powerpoint/2010/main" val="2254966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76A6FA-4191-476F-8EF4-FF91537BB963}"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2C45C9E-1BD0-4674-979D-5E95769A4F5D}" type="slidenum">
              <a:rPr lang="ar-IQ" smtClean="0"/>
              <a:t>‹#›</a:t>
            </a:fld>
            <a:endParaRPr lang="ar-IQ"/>
          </a:p>
        </p:txBody>
      </p:sp>
    </p:spTree>
    <p:extLst>
      <p:ext uri="{BB962C8B-B14F-4D97-AF65-F5344CB8AC3E}">
        <p14:creationId xmlns:p14="http://schemas.microsoft.com/office/powerpoint/2010/main" val="1505593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C76A6FA-4191-476F-8EF4-FF91537BB963}"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2C45C9E-1BD0-4674-979D-5E95769A4F5D}" type="slidenum">
              <a:rPr lang="ar-IQ" smtClean="0"/>
              <a:t>‹#›</a:t>
            </a:fld>
            <a:endParaRPr lang="ar-IQ"/>
          </a:p>
        </p:txBody>
      </p:sp>
    </p:spTree>
    <p:extLst>
      <p:ext uri="{BB962C8B-B14F-4D97-AF65-F5344CB8AC3E}">
        <p14:creationId xmlns:p14="http://schemas.microsoft.com/office/powerpoint/2010/main" val="2960576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C76A6FA-4191-476F-8EF4-FF91537BB963}" type="datetimeFigureOut">
              <a:rPr lang="ar-IQ" smtClean="0"/>
              <a:t>5/29/1440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2C45C9E-1BD0-4674-979D-5E95769A4F5D}" type="slidenum">
              <a:rPr lang="ar-IQ" smtClean="0"/>
              <a:t>‹#›</a:t>
            </a:fld>
            <a:endParaRPr lang="ar-IQ"/>
          </a:p>
        </p:txBody>
      </p:sp>
    </p:spTree>
    <p:extLst>
      <p:ext uri="{BB962C8B-B14F-4D97-AF65-F5344CB8AC3E}">
        <p14:creationId xmlns:p14="http://schemas.microsoft.com/office/powerpoint/2010/main" val="3097520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C76A6FA-4191-476F-8EF4-FF91537BB963}" type="datetimeFigureOut">
              <a:rPr lang="ar-IQ" smtClean="0"/>
              <a:t>5/29/1440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2C45C9E-1BD0-4674-979D-5E95769A4F5D}" type="slidenum">
              <a:rPr lang="ar-IQ" smtClean="0"/>
              <a:t>‹#›</a:t>
            </a:fld>
            <a:endParaRPr lang="ar-IQ"/>
          </a:p>
        </p:txBody>
      </p:sp>
    </p:spTree>
    <p:extLst>
      <p:ext uri="{BB962C8B-B14F-4D97-AF65-F5344CB8AC3E}">
        <p14:creationId xmlns:p14="http://schemas.microsoft.com/office/powerpoint/2010/main" val="2747960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76A6FA-4191-476F-8EF4-FF91537BB963}" type="datetimeFigureOut">
              <a:rPr lang="ar-IQ" smtClean="0"/>
              <a:t>5/29/1440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2C45C9E-1BD0-4674-979D-5E95769A4F5D}" type="slidenum">
              <a:rPr lang="ar-IQ" smtClean="0"/>
              <a:t>‹#›</a:t>
            </a:fld>
            <a:endParaRPr lang="ar-IQ"/>
          </a:p>
        </p:txBody>
      </p:sp>
    </p:spTree>
    <p:extLst>
      <p:ext uri="{BB962C8B-B14F-4D97-AF65-F5344CB8AC3E}">
        <p14:creationId xmlns:p14="http://schemas.microsoft.com/office/powerpoint/2010/main" val="3288365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76A6FA-4191-476F-8EF4-FF91537BB963}"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2C45C9E-1BD0-4674-979D-5E95769A4F5D}" type="slidenum">
              <a:rPr lang="ar-IQ" smtClean="0"/>
              <a:t>‹#›</a:t>
            </a:fld>
            <a:endParaRPr lang="ar-IQ"/>
          </a:p>
        </p:txBody>
      </p:sp>
    </p:spTree>
    <p:extLst>
      <p:ext uri="{BB962C8B-B14F-4D97-AF65-F5344CB8AC3E}">
        <p14:creationId xmlns:p14="http://schemas.microsoft.com/office/powerpoint/2010/main" val="253396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76A6FA-4191-476F-8EF4-FF91537BB963}"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2C45C9E-1BD0-4674-979D-5E95769A4F5D}" type="slidenum">
              <a:rPr lang="ar-IQ" smtClean="0"/>
              <a:t>‹#›</a:t>
            </a:fld>
            <a:endParaRPr lang="ar-IQ"/>
          </a:p>
        </p:txBody>
      </p:sp>
    </p:spTree>
    <p:extLst>
      <p:ext uri="{BB962C8B-B14F-4D97-AF65-F5344CB8AC3E}">
        <p14:creationId xmlns:p14="http://schemas.microsoft.com/office/powerpoint/2010/main" val="213079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C76A6FA-4191-476F-8EF4-FF91537BB963}" type="datetimeFigureOut">
              <a:rPr lang="ar-IQ" smtClean="0"/>
              <a:t>5/29/1440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2C45C9E-1BD0-4674-979D-5E95769A4F5D}" type="slidenum">
              <a:rPr lang="ar-IQ" smtClean="0"/>
              <a:t>‹#›</a:t>
            </a:fld>
            <a:endParaRPr lang="ar-IQ"/>
          </a:p>
        </p:txBody>
      </p:sp>
    </p:spTree>
    <p:extLst>
      <p:ext uri="{BB962C8B-B14F-4D97-AF65-F5344CB8AC3E}">
        <p14:creationId xmlns:p14="http://schemas.microsoft.com/office/powerpoint/2010/main" val="1687004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SA" sz="2800" dirty="0"/>
              <a:t>في هذا المثال، تريد تحديد "تاريخ_الهبة" بحيث يقع بين "تاريخ_البدء" و"تاريخ_الانتهاء" الخاصين بالحدث. في شبكة تصميم الاستعلام، في الصف المعايير أسفل "تاريخ_الهبة"، اكتب &gt;=[</a:t>
            </a:r>
            <a:r>
              <a:rPr lang="en-US" sz="2800" dirty="0" err="1"/>
              <a:t>StartDate</a:t>
            </a:r>
            <a:r>
              <a:rPr lang="en-US" sz="2800" dirty="0"/>
              <a:t>] And &lt;=[</a:t>
            </a:r>
            <a:r>
              <a:rPr lang="en-US" sz="2800" dirty="0" err="1"/>
              <a:t>EndDate</a:t>
            </a:r>
            <a:r>
              <a:rPr lang="ar-SA" sz="2800" dirty="0"/>
              <a:t>].</a:t>
            </a:r>
            <a:r>
              <a:rPr lang="en-US" sz="2800" dirty="0"/>
              <a:t/>
            </a:r>
            <a:br>
              <a:rPr lang="en-US" sz="2800" dirty="0"/>
            </a:br>
            <a:r>
              <a:rPr lang="ar-SA" sz="2800" dirty="0"/>
              <a:t>إنشاء نموذج ويب</a:t>
            </a:r>
            <a:r>
              <a:rPr lang="en-US" sz="2800" dirty="0"/>
              <a:t/>
            </a:r>
            <a:br>
              <a:rPr lang="en-US" sz="2800" dirty="0"/>
            </a:br>
            <a:r>
              <a:rPr lang="ar-SA" sz="2800" dirty="0"/>
              <a:t>تعد النماذج هي الطريقة الرئيسية لإدخال البيانات وتحريرها في قاعدة بيانات ويب، كما أنها تفيد في مراجعة البيانات. ويتم تشغيل النماذج في المستعرض للمساعدة في تحسين الأداء. عند فتح أحد النماذج، يقوم المستعرض باسترداد البيانات المطلوبة من خادم </a:t>
            </a:r>
            <a:r>
              <a:rPr lang="en-US" sz="2800" dirty="0"/>
              <a:t>SharePoint</a:t>
            </a:r>
            <a:r>
              <a:rPr lang="ar-SA" sz="2800" dirty="0"/>
              <a:t>. ويمكنك تصفية البيانات الموجودة في النموذج وفرزها دون الحاجة إلى استرداد البيانات من الخادم مرة أخرى. </a:t>
            </a:r>
            <a:r>
              <a:rPr lang="en-US" sz="2800" dirty="0"/>
              <a:t/>
            </a:r>
            <a:br>
              <a:rPr lang="en-US" sz="2800" dirty="0"/>
            </a:br>
            <a:endParaRPr lang="ar-IQ" sz="2800"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466803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SA" dirty="0"/>
              <a:t>تلميح  للحصول على الأداء الأفضل، حدد عدد السجلات التي يتم استردادها بواسطة النماذج والتقارير الرئيسية.</a:t>
            </a:r>
            <a:endParaRPr lang="en-US" dirty="0"/>
          </a:p>
          <a:p>
            <a:r>
              <a:rPr lang="ar-SA" dirty="0"/>
              <a:t> </a:t>
            </a:r>
            <a:endParaRPr lang="en-US" dirty="0"/>
          </a:p>
          <a:p>
            <a:r>
              <a:rPr lang="ar-SA" dirty="0"/>
              <a:t> </a:t>
            </a:r>
            <a:endParaRPr lang="en-US" dirty="0"/>
          </a:p>
          <a:p>
            <a:r>
              <a:rPr lang="ar-SA" dirty="0"/>
              <a:t>حدد جدولاً أو استعلامًا لاستخدامه كمصدر بيانات. </a:t>
            </a:r>
            <a:endParaRPr lang="en-US" dirty="0"/>
          </a:p>
          <a:p>
            <a:r>
              <a:rPr lang="ar-SA" dirty="0"/>
              <a:t> ملاحظة    إذا أردت إنشاء نموذج غير منضم، فتجاوز هذه الخطوة.</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4133930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SA" dirty="0"/>
              <a:t>ضمن علامة التبويب إنشاء، في المجموعة نماذج، انقر فوق أحد الأزرار التالية.</a:t>
            </a:r>
            <a:endParaRPr lang="en-US" dirty="0"/>
          </a:p>
          <a:p>
            <a:r>
              <a:rPr lang="ar-SA" dirty="0"/>
              <a:t>نموذج  قم بإنشاء نموذج بسيط يعرض سجلاً واحدًا في كل مرة، باستخدام الكائن الذي حددته كمصدر بيانات.</a:t>
            </a:r>
            <a:endParaRPr lang="en-US" dirty="0"/>
          </a:p>
          <a:p>
            <a:r>
              <a:rPr lang="ar-SA" dirty="0"/>
              <a:t> ملاحظة    إذا كنت تقوم بإنشاء نموذج غير منضم، فلن يكون هذا الزر متوفرًا.</a:t>
            </a:r>
            <a:endParaRPr lang="en-US" dirty="0"/>
          </a:p>
          <a:p>
            <a:r>
              <a:rPr lang="ar-SA" dirty="0"/>
              <a:t> </a:t>
            </a:r>
            <a:endParaRPr lang="en-US" dirty="0"/>
          </a:p>
          <a:p>
            <a:r>
              <a:rPr lang="ar-SA" dirty="0"/>
              <a:t>عناصر متعددة  قم بإنشاء نموذج يعرض سجلات متعددة في كل مرة، باستخدام الكائن الذي حددته كمصدر بيانات.</a:t>
            </a:r>
            <a:endParaRPr lang="en-US" dirty="0"/>
          </a:p>
          <a:p>
            <a:r>
              <a:rPr lang="ar-SA" dirty="0"/>
              <a:t> ملاحظة    إذا كنت تقوم بإنشاء نموذج غير منضم، فلن يكون هذا الزر متوفرًا.</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2193406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SA" dirty="0"/>
              <a:t> </a:t>
            </a:r>
            <a:endParaRPr lang="en-US" dirty="0"/>
          </a:p>
          <a:p>
            <a:r>
              <a:rPr lang="ar-SA" dirty="0"/>
              <a:t>نموذج فارغ  قم بإنشاء نموذج لا يحتوي على شيء.</a:t>
            </a:r>
            <a:endParaRPr lang="en-US" dirty="0"/>
          </a:p>
          <a:p>
            <a:r>
              <a:rPr lang="ar-SA" dirty="0"/>
              <a:t>ورقة بيانات  قم بإنشاء نموذج يشبه في شكله وسلوكه ورقة بيانات، باستخدام الكائن الذي حددته كمصدر بيانات.</a:t>
            </a:r>
            <a:endParaRPr lang="en-US" dirty="0"/>
          </a:p>
          <a:p>
            <a:r>
              <a:rPr lang="ar-SA" dirty="0"/>
              <a:t> ملاحظة    إذا كنت تقوم بإنشاء نموذج غير منضم، فلن يكون هذا الزر متوفرًا.</a:t>
            </a:r>
            <a:endParaRPr lang="en-US" dirty="0"/>
          </a:p>
          <a:p>
            <a:r>
              <a:rPr lang="ar-SA" dirty="0"/>
              <a:t>إنشاء تقرير ويب</a:t>
            </a:r>
            <a:endParaRPr lang="en-US" dirty="0"/>
          </a:p>
          <a:p>
            <a:r>
              <a:rPr lang="ar-SA" dirty="0"/>
              <a:t>تعد التقارير هي الطريقة الرئيسية لمراجعة البيانات أو طباعتها من قاعدة بيانات ويب. ويتم تشغيل التقارير في المستعرض للمساعدة في تحسين الأداء. عند فتح أحد التقارير، يقوم المستعرض باسترداد البيانات المطلوبة من خادم </a:t>
            </a:r>
            <a:r>
              <a:rPr lang="en-US" dirty="0"/>
              <a:t>SharePoint</a:t>
            </a:r>
            <a:r>
              <a:rPr lang="ar-SA" dirty="0"/>
              <a:t>. ويمكنك تصفية البيانات الموجودة في التقرير وفرزها دون الحاجة إلى استرداد البيانات من الخادم مرة أخرى.</a:t>
            </a:r>
            <a:endParaRPr lang="en-US" dirty="0"/>
          </a:p>
          <a:p>
            <a:r>
              <a:rPr lang="ar-SA" dirty="0"/>
              <a:t> </a:t>
            </a:r>
            <a:endParaRPr lang="en-US" dirty="0"/>
          </a:p>
          <a:p>
            <a:r>
              <a:rPr lang="ar-SA" dirty="0"/>
              <a:t>تلميح  للحصول على الأداء الأفضل، حدد عدد السجلات التي يتم استردادها بواسطة النماذج والتقارير الرئيسية.</a:t>
            </a:r>
            <a:endParaRPr lang="en-US"/>
          </a:p>
          <a:p>
            <a:endParaRPr lang="ar-IQ"/>
          </a:p>
        </p:txBody>
      </p:sp>
    </p:spTree>
    <p:extLst>
      <p:ext uri="{BB962C8B-B14F-4D97-AF65-F5344CB8AC3E}">
        <p14:creationId xmlns:p14="http://schemas.microsoft.com/office/powerpoint/2010/main" val="1488054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107</Words>
  <Application>Microsoft Office PowerPoint</Application>
  <PresentationFormat>On-screen Show (4:3)</PresentationFormat>
  <Paragraphs>22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في هذا المثال، تريد تحديد "تاريخ_الهبة" بحيث يقع بين "تاريخ_البدء" و"تاريخ_الانتهاء" الخاصين بالحدث. في شبكة تصميم الاستعلام، في الصف المعايير أسفل "تاريخ_الهبة"، اكتب &gt;=[StartDate] And &lt;=[EndDate]. إنشاء نموذج ويب تعد النماذج هي الطريقة الرئيسية لإدخال البيانات وتحريرها في قاعدة بيانات ويب، كما أنها تفيد في مراجعة البيانات. ويتم تشغيل النماذج في المستعرض للمساعدة في تحسين الأداء. عند فتح أحد النماذج، يقوم المستعرض باسترداد البيانات المطلوبة من خادم SharePoint. ويمكنك تصفية البيانات الموجودة في النموذج وفرزها دون الحاجة إلى استرداد البيانات من الخادم مرة أخرى.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في هذا المثال، تريد تحديد "تاريخ_الهبة" بحيث يقع بين "تاريخ_البدء" و"تاريخ_الانتهاء" الخاصين بالحدث. في شبكة تصميم الاستعلام، في الصف المعايير أسفل "تاريخ_الهبة"، اكتب &gt;=[StartDate] And &lt;=[EndDate]. إنشاء نموذج ويب تعد النماذج هي الطريقة الرئيسية لإدخال البيانات وتحريرها في قاعدة بيانات ويب، كما أنها تفيد في مراجعة البيانات. ويتم تشغيل النماذج في المستعرض للمساعدة في تحسين الأداء. عند فتح أحد النماذج، يقوم المستعرض باسترداد البيانات المطلوبة من خادم SharePoint. ويمكنك تصفية البيانات الموجودة في النموذج وفرزها دون الحاجة إلى استرداد البيانات من الخادم مرة أخرى.  </dc:title>
  <dc:creator>toto</dc:creator>
  <cp:lastModifiedBy>toto</cp:lastModifiedBy>
  <cp:revision>1</cp:revision>
  <dcterms:created xsi:type="dcterms:W3CDTF">2019-02-04T11:18:02Z</dcterms:created>
  <dcterms:modified xsi:type="dcterms:W3CDTF">2019-02-04T11:19:18Z</dcterms:modified>
</cp:coreProperties>
</file>