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47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541FDDB8-4000-49A0-83C3-14188CAED6CE}" type="datetimeFigureOut">
              <a:rPr lang="ar-IQ" smtClean="0"/>
              <a:t>5/29/1440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CCFCEC5-60D3-410F-9C08-9993EFBD4559}" type="slidenum">
              <a:rPr lang="ar-IQ" smtClean="0"/>
              <a:t>‹#›</a:t>
            </a:fld>
            <a:endParaRPr lang="ar-IQ"/>
          </a:p>
        </p:txBody>
      </p:sp>
    </p:spTree>
    <p:extLst>
      <p:ext uri="{BB962C8B-B14F-4D97-AF65-F5344CB8AC3E}">
        <p14:creationId xmlns:p14="http://schemas.microsoft.com/office/powerpoint/2010/main" val="20850897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541FDDB8-4000-49A0-83C3-14188CAED6CE}" type="datetimeFigureOut">
              <a:rPr lang="ar-IQ" smtClean="0"/>
              <a:t>5/29/1440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CCFCEC5-60D3-410F-9C08-9993EFBD4559}" type="slidenum">
              <a:rPr lang="ar-IQ" smtClean="0"/>
              <a:t>‹#›</a:t>
            </a:fld>
            <a:endParaRPr lang="ar-IQ"/>
          </a:p>
        </p:txBody>
      </p:sp>
    </p:spTree>
    <p:extLst>
      <p:ext uri="{BB962C8B-B14F-4D97-AF65-F5344CB8AC3E}">
        <p14:creationId xmlns:p14="http://schemas.microsoft.com/office/powerpoint/2010/main" val="2368471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541FDDB8-4000-49A0-83C3-14188CAED6CE}" type="datetimeFigureOut">
              <a:rPr lang="ar-IQ" smtClean="0"/>
              <a:t>5/29/1440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CCFCEC5-60D3-410F-9C08-9993EFBD4559}" type="slidenum">
              <a:rPr lang="ar-IQ" smtClean="0"/>
              <a:t>‹#›</a:t>
            </a:fld>
            <a:endParaRPr lang="ar-IQ"/>
          </a:p>
        </p:txBody>
      </p:sp>
    </p:spTree>
    <p:extLst>
      <p:ext uri="{BB962C8B-B14F-4D97-AF65-F5344CB8AC3E}">
        <p14:creationId xmlns:p14="http://schemas.microsoft.com/office/powerpoint/2010/main" val="3099066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541FDDB8-4000-49A0-83C3-14188CAED6CE}" type="datetimeFigureOut">
              <a:rPr lang="ar-IQ" smtClean="0"/>
              <a:t>5/29/1440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CCFCEC5-60D3-410F-9C08-9993EFBD4559}" type="slidenum">
              <a:rPr lang="ar-IQ" smtClean="0"/>
              <a:t>‹#›</a:t>
            </a:fld>
            <a:endParaRPr lang="ar-IQ"/>
          </a:p>
        </p:txBody>
      </p:sp>
    </p:spTree>
    <p:extLst>
      <p:ext uri="{BB962C8B-B14F-4D97-AF65-F5344CB8AC3E}">
        <p14:creationId xmlns:p14="http://schemas.microsoft.com/office/powerpoint/2010/main" val="2176697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1FDDB8-4000-49A0-83C3-14188CAED6CE}" type="datetimeFigureOut">
              <a:rPr lang="ar-IQ" smtClean="0"/>
              <a:t>5/29/1440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CCFCEC5-60D3-410F-9C08-9993EFBD4559}" type="slidenum">
              <a:rPr lang="ar-IQ" smtClean="0"/>
              <a:t>‹#›</a:t>
            </a:fld>
            <a:endParaRPr lang="ar-IQ"/>
          </a:p>
        </p:txBody>
      </p:sp>
    </p:spTree>
    <p:extLst>
      <p:ext uri="{BB962C8B-B14F-4D97-AF65-F5344CB8AC3E}">
        <p14:creationId xmlns:p14="http://schemas.microsoft.com/office/powerpoint/2010/main" val="1021463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541FDDB8-4000-49A0-83C3-14188CAED6CE}" type="datetimeFigureOut">
              <a:rPr lang="ar-IQ" smtClean="0"/>
              <a:t>5/29/1440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CCFCEC5-60D3-410F-9C08-9993EFBD4559}" type="slidenum">
              <a:rPr lang="ar-IQ" smtClean="0"/>
              <a:t>‹#›</a:t>
            </a:fld>
            <a:endParaRPr lang="ar-IQ"/>
          </a:p>
        </p:txBody>
      </p:sp>
    </p:spTree>
    <p:extLst>
      <p:ext uri="{BB962C8B-B14F-4D97-AF65-F5344CB8AC3E}">
        <p14:creationId xmlns:p14="http://schemas.microsoft.com/office/powerpoint/2010/main" val="26905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541FDDB8-4000-49A0-83C3-14188CAED6CE}" type="datetimeFigureOut">
              <a:rPr lang="ar-IQ" smtClean="0"/>
              <a:t>5/29/1440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3CCFCEC5-60D3-410F-9C08-9993EFBD4559}" type="slidenum">
              <a:rPr lang="ar-IQ" smtClean="0"/>
              <a:t>‹#›</a:t>
            </a:fld>
            <a:endParaRPr lang="ar-IQ"/>
          </a:p>
        </p:txBody>
      </p:sp>
    </p:spTree>
    <p:extLst>
      <p:ext uri="{BB962C8B-B14F-4D97-AF65-F5344CB8AC3E}">
        <p14:creationId xmlns:p14="http://schemas.microsoft.com/office/powerpoint/2010/main" val="2617803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541FDDB8-4000-49A0-83C3-14188CAED6CE}" type="datetimeFigureOut">
              <a:rPr lang="ar-IQ" smtClean="0"/>
              <a:t>5/29/1440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3CCFCEC5-60D3-410F-9C08-9993EFBD4559}" type="slidenum">
              <a:rPr lang="ar-IQ" smtClean="0"/>
              <a:t>‹#›</a:t>
            </a:fld>
            <a:endParaRPr lang="ar-IQ"/>
          </a:p>
        </p:txBody>
      </p:sp>
    </p:spTree>
    <p:extLst>
      <p:ext uri="{BB962C8B-B14F-4D97-AF65-F5344CB8AC3E}">
        <p14:creationId xmlns:p14="http://schemas.microsoft.com/office/powerpoint/2010/main" val="550476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1FDDB8-4000-49A0-83C3-14188CAED6CE}" type="datetimeFigureOut">
              <a:rPr lang="ar-IQ" smtClean="0"/>
              <a:t>5/29/1440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3CCFCEC5-60D3-410F-9C08-9993EFBD4559}" type="slidenum">
              <a:rPr lang="ar-IQ" smtClean="0"/>
              <a:t>‹#›</a:t>
            </a:fld>
            <a:endParaRPr lang="ar-IQ"/>
          </a:p>
        </p:txBody>
      </p:sp>
    </p:spTree>
    <p:extLst>
      <p:ext uri="{BB962C8B-B14F-4D97-AF65-F5344CB8AC3E}">
        <p14:creationId xmlns:p14="http://schemas.microsoft.com/office/powerpoint/2010/main" val="3077437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1FDDB8-4000-49A0-83C3-14188CAED6CE}" type="datetimeFigureOut">
              <a:rPr lang="ar-IQ" smtClean="0"/>
              <a:t>5/29/1440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CCFCEC5-60D3-410F-9C08-9993EFBD4559}" type="slidenum">
              <a:rPr lang="ar-IQ" smtClean="0"/>
              <a:t>‹#›</a:t>
            </a:fld>
            <a:endParaRPr lang="ar-IQ"/>
          </a:p>
        </p:txBody>
      </p:sp>
    </p:spTree>
    <p:extLst>
      <p:ext uri="{BB962C8B-B14F-4D97-AF65-F5344CB8AC3E}">
        <p14:creationId xmlns:p14="http://schemas.microsoft.com/office/powerpoint/2010/main" val="26186081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1FDDB8-4000-49A0-83C3-14188CAED6CE}" type="datetimeFigureOut">
              <a:rPr lang="ar-IQ" smtClean="0"/>
              <a:t>5/29/1440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CCFCEC5-60D3-410F-9C08-9993EFBD4559}" type="slidenum">
              <a:rPr lang="ar-IQ" smtClean="0"/>
              <a:t>‹#›</a:t>
            </a:fld>
            <a:endParaRPr lang="ar-IQ"/>
          </a:p>
        </p:txBody>
      </p:sp>
    </p:spTree>
    <p:extLst>
      <p:ext uri="{BB962C8B-B14F-4D97-AF65-F5344CB8AC3E}">
        <p14:creationId xmlns:p14="http://schemas.microsoft.com/office/powerpoint/2010/main" val="2290917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41FDDB8-4000-49A0-83C3-14188CAED6CE}" type="datetimeFigureOut">
              <a:rPr lang="ar-IQ" smtClean="0"/>
              <a:t>5/29/1440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CCFCEC5-60D3-410F-9C08-9993EFBD4559}" type="slidenum">
              <a:rPr lang="ar-IQ" smtClean="0"/>
              <a:t>‹#›</a:t>
            </a:fld>
            <a:endParaRPr lang="ar-IQ"/>
          </a:p>
        </p:txBody>
      </p:sp>
    </p:spTree>
    <p:extLst>
      <p:ext uri="{BB962C8B-B14F-4D97-AF65-F5344CB8AC3E}">
        <p14:creationId xmlns:p14="http://schemas.microsoft.com/office/powerpoint/2010/main" val="7533775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ar-SA" sz="2400" dirty="0"/>
              <a:t> </a:t>
            </a:r>
            <a:r>
              <a:rPr lang="en-US" sz="2400" dirty="0"/>
              <a:t/>
            </a:r>
            <a:br>
              <a:rPr lang="en-US" sz="2400" dirty="0"/>
            </a:br>
            <a:r>
              <a:rPr lang="ar-SA" sz="2400" dirty="0"/>
              <a:t>استخدم منشئ التعبير لإنشاء قاعدة التحقق من الصحة. للحصول على تعليمات حول استخدام منشئ التعبير، راجع المقالة استخدام منشئ التعبير.</a:t>
            </a:r>
            <a:r>
              <a:rPr lang="en-US" sz="2400" dirty="0"/>
              <a:t/>
            </a:r>
            <a:br>
              <a:rPr lang="en-US" sz="2400" dirty="0"/>
            </a:br>
            <a:r>
              <a:rPr lang="ar-SA" sz="2400" dirty="0"/>
              <a:t>في المجموعة التحقق من صحة الحقل، انقر فوق التحقق من الصحة، ثم فوق رسالة التحقق من صحة الحقل.</a:t>
            </a:r>
            <a:r>
              <a:rPr lang="en-US" sz="2400" dirty="0"/>
              <a:t/>
            </a:r>
            <a:br>
              <a:rPr lang="en-US" sz="2400" dirty="0"/>
            </a:br>
            <a:r>
              <a:rPr lang="ar-SA" sz="2400" dirty="0"/>
              <a:t>اكتب الرسالة التي ترغب في عرضها عندما تكون بيانات الإدخال غير صحيحة، ثم انقر فوق موافق.</a:t>
            </a:r>
            <a:r>
              <a:rPr lang="en-US" sz="2400" dirty="0"/>
              <a:t/>
            </a:r>
            <a:br>
              <a:rPr lang="en-US" sz="2400" dirty="0"/>
            </a:br>
            <a:r>
              <a:rPr lang="ar-SA" sz="2400" dirty="0"/>
              <a:t>إعداد رسالة وقاعدة التحقق من الصحة لسجل</a:t>
            </a:r>
            <a:r>
              <a:rPr lang="en-US" sz="2400" dirty="0"/>
              <a:t/>
            </a:r>
            <a:br>
              <a:rPr lang="en-US" sz="2400" dirty="0"/>
            </a:br>
            <a:r>
              <a:rPr lang="ar-SA" sz="2400" dirty="0"/>
              <a:t>يمكنك استخدام قاعدة التحقق من صحة سجل لمنع السجلات المتكررة، أو للمطالبة بتحقيق مجموعة معينة من الحقائق حول السجل، مثل أن تكون قيمة [تاريخ البدء] أكبر من 1 يناير، 2010، وأصغر من [تاريخ الانتهاء]</a:t>
            </a:r>
            <a:r>
              <a:rPr lang="en-US" sz="2400" dirty="0"/>
              <a:t/>
            </a:r>
            <a:br>
              <a:rPr lang="en-US" sz="2400" dirty="0"/>
            </a:br>
            <a:endParaRPr lang="ar-IQ" sz="2400" dirty="0"/>
          </a:p>
        </p:txBody>
      </p:sp>
      <p:sp>
        <p:nvSpPr>
          <p:cNvPr id="3" name="Subtitle 2"/>
          <p:cNvSpPr>
            <a:spLocks noGrp="1"/>
          </p:cNvSpPr>
          <p:nvPr>
            <p:ph type="subTitle" idx="1"/>
          </p:nvPr>
        </p:nvSpPr>
        <p:spPr/>
        <p:txBody>
          <a:bodyPr/>
          <a:lstStyle/>
          <a:p>
            <a:endParaRPr lang="ar-IQ"/>
          </a:p>
        </p:txBody>
      </p:sp>
    </p:spTree>
    <p:extLst>
      <p:ext uri="{BB962C8B-B14F-4D97-AF65-F5344CB8AC3E}">
        <p14:creationId xmlns:p14="http://schemas.microsoft.com/office/powerpoint/2010/main" val="2361145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r>
              <a:rPr lang="ar-SA" dirty="0"/>
              <a:t>افتح الجدول المراد إضافة قاعدة تحقق من الصحة إليه.</a:t>
            </a:r>
            <a:endParaRPr lang="en-US" dirty="0"/>
          </a:p>
          <a:p>
            <a:r>
              <a:rPr lang="ar-SA" dirty="0"/>
              <a:t>ضمن "الشريط"، انقر فوق علامة التبويب حقول.</a:t>
            </a:r>
            <a:endParaRPr lang="en-US" dirty="0"/>
          </a:p>
          <a:p>
            <a:r>
              <a:rPr lang="ar-SA" dirty="0"/>
              <a:t>في المجموعة التحقق من صحة الحقل، انقر فوق التحقق من الصحة، ثم فوق قاعدة التحقق من صحة السجل.</a:t>
            </a:r>
            <a:endParaRPr lang="en-US" dirty="0"/>
          </a:p>
          <a:p>
            <a:r>
              <a:rPr lang="ar-SA" dirty="0"/>
              <a:t>يتم فتح منشئ التعبير.</a:t>
            </a:r>
            <a:endParaRPr lang="en-US" dirty="0"/>
          </a:p>
          <a:p>
            <a:endParaRPr lang="ar-IQ" dirty="0"/>
          </a:p>
        </p:txBody>
      </p:sp>
    </p:spTree>
    <p:extLst>
      <p:ext uri="{BB962C8B-B14F-4D97-AF65-F5344CB8AC3E}">
        <p14:creationId xmlns:p14="http://schemas.microsoft.com/office/powerpoint/2010/main" val="500578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85000" lnSpcReduction="20000"/>
          </a:bodyPr>
          <a:lstStyle/>
          <a:p>
            <a:r>
              <a:rPr lang="ar-SA" dirty="0"/>
              <a:t> </a:t>
            </a:r>
            <a:endParaRPr lang="en-US" dirty="0"/>
          </a:p>
          <a:p>
            <a:r>
              <a:rPr lang="ar-SA" dirty="0"/>
              <a:t>استخدم منشئ التعبير لإنشاء قاعدة التحقق من الصحة. للحصول على تعليمات حول استخدام منشئ التعبير، راجع المقالة استخدام منشئ التعبير.</a:t>
            </a:r>
            <a:endParaRPr lang="en-US" dirty="0"/>
          </a:p>
          <a:p>
            <a:r>
              <a:rPr lang="ar-SA" dirty="0"/>
              <a:t>في المجموعة التحقق من صحة الحقل، انقر فوق التحقق من الصحة، ثم فوق رسالة التحقق من صحة السجل.</a:t>
            </a:r>
            <a:endParaRPr lang="en-US" dirty="0"/>
          </a:p>
          <a:p>
            <a:r>
              <a:rPr lang="ar-SA" dirty="0"/>
              <a:t>اكتب الرسالة التي ترغب في عرضها عندما تكون بيانات الإدخال غير صحيحة، ثم انقر فوق موافق.</a:t>
            </a:r>
            <a:endParaRPr lang="en-US" dirty="0"/>
          </a:p>
          <a:p>
            <a:r>
              <a:rPr lang="ar-SA" dirty="0"/>
              <a:t>إنشاء علاقة بين جدولي ويب</a:t>
            </a:r>
            <a:endParaRPr lang="en-US" dirty="0"/>
          </a:p>
          <a:p>
            <a:r>
              <a:rPr lang="ar-SA" dirty="0"/>
              <a:t>لإنشاء علاقة في قاعدة بيانات ويب، استخدم معالج البحث لإنشاء حقل بحث. يوجد حقل البحث في الجدول الموجود إلى جانب الأطراف من العلاقة، ويشير إلى الجدول الذي يخص الرأس منها.</a:t>
            </a:r>
            <a:endParaRPr lang="en-US" dirty="0"/>
          </a:p>
        </p:txBody>
      </p:sp>
    </p:spTree>
    <p:extLst>
      <p:ext uri="{BB962C8B-B14F-4D97-AF65-F5344CB8AC3E}">
        <p14:creationId xmlns:p14="http://schemas.microsoft.com/office/powerpoint/2010/main" val="29833816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lnSpcReduction="10000"/>
          </a:bodyPr>
          <a:lstStyle/>
          <a:p>
            <a:r>
              <a:rPr lang="ar-SA" dirty="0"/>
              <a:t>إنشاء حقل بحث في طريقة عرض "ورقة البيانات"</a:t>
            </a:r>
            <a:endParaRPr lang="en-US" dirty="0"/>
          </a:p>
          <a:p>
            <a:r>
              <a:rPr lang="ar-SA" dirty="0"/>
              <a:t>افتح الجدول الذي تريده في جانب الأطراف من العلاقة.</a:t>
            </a:r>
            <a:endParaRPr lang="en-US" dirty="0"/>
          </a:p>
          <a:p>
            <a:r>
              <a:rPr lang="ar-SA" dirty="0"/>
              <a:t>انقر فوق السهم الذي بجانب انقر للإضافة، ثم فوق </a:t>
            </a:r>
            <a:r>
              <a:rPr lang="en-US" dirty="0"/>
              <a:t>Lookup &amp; Relationship</a:t>
            </a:r>
            <a:r>
              <a:rPr lang="ar-SA" dirty="0"/>
              <a:t>.</a:t>
            </a:r>
            <a:endParaRPr lang="en-US" dirty="0"/>
          </a:p>
          <a:p>
            <a:r>
              <a:rPr lang="ar-SA" dirty="0"/>
              <a:t>اتبع خطوات "معالج البحث" لإنشاء حقل البحث.</a:t>
            </a:r>
            <a:endParaRPr lang="en-US" dirty="0"/>
          </a:p>
          <a:p>
            <a:r>
              <a:rPr lang="ar-SA" dirty="0"/>
              <a:t>تعديل حقل بحث في طريقة عرض "ورقة البيانات"</a:t>
            </a:r>
            <a:endParaRPr lang="en-US" dirty="0"/>
          </a:p>
          <a:p>
            <a:r>
              <a:rPr lang="ar-SA" dirty="0"/>
              <a:t>افتح الجدول الذي يحتوي على حقل البحث الذي تريد تعديله.</a:t>
            </a:r>
            <a:endParaRPr lang="en-US" dirty="0"/>
          </a:p>
          <a:p>
            <a:r>
              <a:rPr lang="ar-SA" dirty="0" smtClean="0"/>
              <a:t>قم بأحد الإجراءات التالية:</a:t>
            </a:r>
            <a:endParaRPr lang="en-US" dirty="0" smtClean="0"/>
          </a:p>
          <a:p>
            <a:endParaRPr lang="ar-IQ" dirty="0"/>
          </a:p>
        </p:txBody>
      </p:sp>
    </p:spTree>
    <p:extLst>
      <p:ext uri="{BB962C8B-B14F-4D97-AF65-F5344CB8AC3E}">
        <p14:creationId xmlns:p14="http://schemas.microsoft.com/office/powerpoint/2010/main" val="8550072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116</Words>
  <Application>Microsoft Office PowerPoint</Application>
  <PresentationFormat>On-screen Show (4:3)</PresentationFormat>
  <Paragraphs>18</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  استخدم منشئ التعبير لإنشاء قاعدة التحقق من الصحة. للحصول على تعليمات حول استخدام منشئ التعبير، راجع المقالة استخدام منشئ التعبير. في المجموعة التحقق من صحة الحقل، انقر فوق التحقق من الصحة، ثم فوق رسالة التحقق من صحة الحقل. اكتب الرسالة التي ترغب في عرضها عندما تكون بيانات الإدخال غير صحيحة، ثم انقر فوق موافق. إعداد رسالة وقاعدة التحقق من الصحة لسجل يمكنك استخدام قاعدة التحقق من صحة سجل لمنع السجلات المتكررة، أو للمطالبة بتحقيق مجموعة معينة من الحقائق حول السجل، مثل أن تكون قيمة [تاريخ البدء] أكبر من 1 يناير، 2010، وأصغر من [تاريخ الانتهاء] </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استخدم منشئ التعبير لإنشاء قاعدة التحقق من الصحة. للحصول على تعليمات حول استخدام منشئ التعبير، راجع المقالة استخدام منشئ التعبير. في المجموعة التحقق من صحة الحقل، انقر فوق التحقق من الصحة، ثم فوق رسالة التحقق من صحة الحقل. اكتب الرسالة التي ترغب في عرضها عندما تكون بيانات الإدخال غير صحيحة، ثم انقر فوق موافق. إعداد رسالة وقاعدة التحقق من الصحة لسجل يمكنك استخدام قاعدة التحقق من صحة سجل لمنع السجلات المتكررة، أو للمطالبة بتحقيق مجموعة معينة من الحقائق حول السجل، مثل أن تكون قيمة [تاريخ البدء] أكبر من 1 يناير، 2010، وأصغر من [تاريخ الانتهاء] </dc:title>
  <dc:creator>toto</dc:creator>
  <cp:lastModifiedBy>toto</cp:lastModifiedBy>
  <cp:revision>2</cp:revision>
  <dcterms:created xsi:type="dcterms:W3CDTF">2019-02-04T11:14:49Z</dcterms:created>
  <dcterms:modified xsi:type="dcterms:W3CDTF">2019-02-04T11:19:54Z</dcterms:modified>
</cp:coreProperties>
</file>