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83E14B2-2263-488B-9815-81AF65CE653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207449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83E14B2-2263-488B-9815-81AF65CE653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1990355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83E14B2-2263-488B-9815-81AF65CE653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3594556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83E14B2-2263-488B-9815-81AF65CE653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339885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3E14B2-2263-488B-9815-81AF65CE653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234222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83E14B2-2263-488B-9815-81AF65CE653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216431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83E14B2-2263-488B-9815-81AF65CE653E}"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387960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83E14B2-2263-488B-9815-81AF65CE653E}"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1784699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E14B2-2263-488B-9815-81AF65CE653E}"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3069683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3E14B2-2263-488B-9815-81AF65CE653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316549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3E14B2-2263-488B-9815-81AF65CE653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D6AA7F-1C6D-4D27-9B73-33C9081F3367}" type="slidenum">
              <a:rPr lang="ar-IQ" smtClean="0"/>
              <a:t>‹#›</a:t>
            </a:fld>
            <a:endParaRPr lang="ar-IQ"/>
          </a:p>
        </p:txBody>
      </p:sp>
    </p:spTree>
    <p:extLst>
      <p:ext uri="{BB962C8B-B14F-4D97-AF65-F5344CB8AC3E}">
        <p14:creationId xmlns:p14="http://schemas.microsoft.com/office/powerpoint/2010/main" val="1586297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83E14B2-2263-488B-9815-81AF65CE653E}"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3D6AA7F-1C6D-4D27-9B73-33C9081F3367}" type="slidenum">
              <a:rPr lang="ar-IQ" smtClean="0"/>
              <a:t>‹#›</a:t>
            </a:fld>
            <a:endParaRPr lang="ar-IQ"/>
          </a:p>
        </p:txBody>
      </p:sp>
    </p:spTree>
    <p:extLst>
      <p:ext uri="{BB962C8B-B14F-4D97-AF65-F5344CB8AC3E}">
        <p14:creationId xmlns:p14="http://schemas.microsoft.com/office/powerpoint/2010/main" val="2419845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400" dirty="0"/>
              <a:t>إضافة حقل من معرض الحقول</a:t>
            </a:r>
            <a:r>
              <a:rPr lang="en-US" sz="2400" dirty="0"/>
              <a:t/>
            </a:r>
            <a:br>
              <a:rPr lang="en-US" sz="2400" dirty="0"/>
            </a:br>
            <a:r>
              <a:rPr lang="ar-SA" sz="2400" dirty="0"/>
              <a:t>يمكنك الاختيار من مجموعة متنوعة من الحقول المنسقة مسبقًا وإضافتها إلى الجدول باستخدام معرض الحقول.</a:t>
            </a:r>
            <a:r>
              <a:rPr lang="en-US" sz="2400" dirty="0"/>
              <a:t/>
            </a:r>
            <a:br>
              <a:rPr lang="en-US" sz="2400" dirty="0"/>
            </a:br>
            <a:r>
              <a:rPr lang="ar-SA" sz="2400" dirty="0"/>
              <a:t> </a:t>
            </a:r>
            <a:r>
              <a:rPr lang="en-US" sz="2400" dirty="0"/>
              <a:t/>
            </a:r>
            <a:br>
              <a:rPr lang="en-US" sz="2400" dirty="0"/>
            </a:br>
            <a:r>
              <a:rPr lang="ar-SA" sz="2400" dirty="0"/>
              <a:t>ضمن علامة التبويب حقول، في المجموعة </a:t>
            </a:r>
            <a:r>
              <a:rPr lang="en-US" sz="2400" dirty="0"/>
              <a:t>Add &amp; Delete</a:t>
            </a:r>
            <a:r>
              <a:rPr lang="ar-SA" sz="2400" dirty="0"/>
              <a:t>، انقر فوق نوع الحقل الذي تريده.</a:t>
            </a:r>
            <a:r>
              <a:rPr lang="en-US" sz="2400" dirty="0"/>
              <a:t/>
            </a:r>
            <a:br>
              <a:rPr lang="en-US" sz="2400" dirty="0"/>
            </a:br>
            <a:r>
              <a:rPr lang="ar-SA" sz="2400" dirty="0"/>
              <a:t>إضافة حقل بواسطة النقر فوق ورقة البيانات</a:t>
            </a:r>
            <a:r>
              <a:rPr lang="en-US" sz="2400" dirty="0"/>
              <a:t/>
            </a:r>
            <a:br>
              <a:rPr lang="en-US" sz="2400" dirty="0"/>
            </a:br>
            <a:r>
              <a:rPr lang="ar-SA" sz="2400" dirty="0"/>
              <a:t>أثناء فتح الجدول، انقر فوق انقر للإضافة، ثم حدد نوع الحقل.</a:t>
            </a:r>
            <a:r>
              <a:rPr lang="en-US" sz="2400" dirty="0"/>
              <a:t/>
            </a:r>
            <a:br>
              <a:rPr lang="en-US" sz="2400" dirty="0"/>
            </a:br>
            <a:r>
              <a:rPr lang="ar-SA" sz="2400" dirty="0"/>
              <a:t>قم بتعيين اسم للحقل يعكس محتوياته.</a:t>
            </a:r>
            <a:r>
              <a:rPr lang="en-US" sz="2400" dirty="0"/>
              <a:t/>
            </a:r>
            <a:br>
              <a:rPr lang="en-US" sz="2400" dirty="0"/>
            </a:br>
            <a:r>
              <a:rPr lang="ar-SA" sz="2400" dirty="0"/>
              <a:t>تلميح  لتغيير اسم حقل موجود، انقر نقراً مزدوجاً فوق اسم الحقل.</a:t>
            </a:r>
            <a:r>
              <a:rPr lang="en-US" sz="2400" dirty="0"/>
              <a:t/>
            </a:r>
            <a:br>
              <a:rPr lang="en-US" sz="2400" dirty="0"/>
            </a:br>
            <a:r>
              <a:rPr lang="ar-SA" sz="2400" dirty="0"/>
              <a:t> </a:t>
            </a:r>
            <a:r>
              <a:rPr lang="en-US" sz="2400" dirty="0"/>
              <a:t/>
            </a:r>
            <a:br>
              <a:rPr lang="en-US" sz="2400" dirty="0"/>
            </a:br>
            <a:r>
              <a:rPr lang="ar-SA" sz="2400" dirty="0"/>
              <a:t>كرر ذلك لكل حقل تريد إنشاءه.</a:t>
            </a:r>
            <a:r>
              <a:rPr lang="en-US" sz="2400" dirty="0"/>
              <a:t/>
            </a:r>
            <a:br>
              <a:rPr lang="en-US" sz="2400" dirty="0"/>
            </a:br>
            <a:r>
              <a:rPr lang="ar-SA" sz="2400" dirty="0"/>
              <a:t>تغيير خصائص الحقل</a:t>
            </a:r>
            <a:r>
              <a:rPr lang="en-US" sz="2400" dirty="0"/>
              <a:t/>
            </a:r>
            <a:br>
              <a:rPr lang="en-US" sz="2400" dirty="0"/>
            </a:br>
            <a:endParaRPr lang="ar-IQ" sz="2400"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6082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يحدد التنسيق والخصائص كيفية عمل الحقل، مثل نوع البيانات التي يمكنه تخزينها. يمكنك تغيير هذه الإعدادات كي يعمل الحقل بالطريقة التي تريدها.</a:t>
            </a:r>
            <a:endParaRPr lang="en-US" dirty="0"/>
          </a:p>
          <a:p>
            <a:r>
              <a:rPr lang="ar-SA" dirty="0"/>
              <a:t> </a:t>
            </a:r>
            <a:endParaRPr lang="en-US" dirty="0"/>
          </a:p>
          <a:p>
            <a:r>
              <a:rPr lang="ar-SA" dirty="0"/>
              <a:t>حدد الحقل الذي يحتوي على التنسيق والخصائص التي تريد تغييرها.</a:t>
            </a:r>
            <a:endParaRPr lang="en-US" dirty="0"/>
          </a:p>
          <a:p>
            <a:r>
              <a:rPr lang="ar-SA" dirty="0"/>
              <a:t>ضمن "الشريط"، انقر فوق علامة التبويب حقول.</a:t>
            </a:r>
            <a:endParaRPr lang="en-US" dirty="0"/>
          </a:p>
          <a:p>
            <a:r>
              <a:rPr lang="ar-SA" dirty="0"/>
              <a:t>استخدم الأوامر الموجودة في المجموعتين تنسيق وخصائص لتغيير الإعدادات.</a:t>
            </a:r>
            <a:endParaRPr lang="en-US" dirty="0"/>
          </a:p>
          <a:p>
            <a:r>
              <a:rPr lang="ar-SA" dirty="0"/>
              <a:t>إضافة حقل محسوب</a:t>
            </a:r>
            <a:endParaRPr lang="en-US" dirty="0"/>
          </a:p>
          <a:p>
            <a:r>
              <a:rPr lang="ar-SA" dirty="0"/>
              <a:t>يمكنك إضافة حقل يعرض قيمة محسوبة من بيانات أخرى في الجدول نفسه. لا يمكن استخدام البيانات من الجداول الأخرى كمصدر للبيانات المحسوبة. لا يتم اعتماد بعض التعبيرات بواسطة الحقول المحسوبة.</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2118178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SA" dirty="0"/>
              <a:t>أثناء فتح الجدول، انقر فوق انقر للإضافة.</a:t>
            </a:r>
            <a:endParaRPr lang="en-US" dirty="0"/>
          </a:p>
          <a:p>
            <a:r>
              <a:rPr lang="ar-SA" dirty="0"/>
              <a:t>قم بالإشارة إلى حقل محسوب، ثم انقر فوق نوع البيانات الذي تريده للحقل.</a:t>
            </a:r>
            <a:endParaRPr lang="en-US" dirty="0"/>
          </a:p>
          <a:p>
            <a:r>
              <a:rPr lang="ar-SA" dirty="0"/>
              <a:t>يتم فتح منشئ التعبير.</a:t>
            </a:r>
            <a:endParaRPr lang="en-US" dirty="0"/>
          </a:p>
          <a:p>
            <a:r>
              <a:rPr lang="ar-SA" dirty="0"/>
              <a:t> </a:t>
            </a:r>
            <a:endParaRPr lang="en-US" dirty="0"/>
          </a:p>
          <a:p>
            <a:r>
              <a:rPr lang="ar-SA" dirty="0"/>
              <a:t>يمكنك استخدام "منشئ التعبير" لإنشاء العملية الحسابية للحقل. تذكر أنه يمكنك استخدام الحقول الأخرى فقط من الجدول ذاته كمصادر بيانات للعملية الحسابية. للحصول على تعليمات حول استخدام منشئ التعبير، راجع المقالة استخدام منشئ التعبير.</a:t>
            </a:r>
            <a:endParaRPr lang="en-US" dirty="0"/>
          </a:p>
          <a:p>
            <a:r>
              <a:rPr lang="ar-SA" dirty="0"/>
              <a:t>إعداد قواعد التحقق من صحة البيانات</a:t>
            </a:r>
            <a:endParaRPr lang="en-US" dirty="0"/>
          </a:p>
          <a:p>
            <a:r>
              <a:rPr lang="ar-SA" dirty="0"/>
              <a:t>يمكنك استخدام تعبير للتحقق من صحة الإدخال لمعظم الحقول. يمكنك أيضاً استخدام تعبير للتحقق من صحة الإدخال لجدول، مما قد يكون مفيداً في حالة الرغبة في التحقق من صحة الإدخال لحقل لا يعتمد التحقق من الصحة، أو إذا كنت تريد التحقق من صحة إدخال الحقل استناداً إلى قيمة الحقول الأخرى في الجدول.</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320044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r>
              <a:rPr lang="ar-SA" dirty="0"/>
              <a:t>يمكنك أيضًا تحديد الرسالة التي يتم عرضها عندما تمنع قاعدة التحقق من الصحة الإدخال، وتُعرف برسالة التحقق من الصحة.</a:t>
            </a:r>
            <a:endParaRPr lang="en-US" dirty="0"/>
          </a:p>
          <a:p>
            <a:r>
              <a:rPr lang="ar-SA" dirty="0"/>
              <a:t> </a:t>
            </a:r>
            <a:endParaRPr lang="en-US" dirty="0"/>
          </a:p>
          <a:p>
            <a:r>
              <a:rPr lang="ar-SA" dirty="0"/>
              <a:t>إعداد قاعدة التحقق من الصحة ورسالة التحقّق من الصحة لحقل ما</a:t>
            </a:r>
            <a:endParaRPr lang="en-US" dirty="0"/>
          </a:p>
          <a:p>
            <a:r>
              <a:rPr lang="ar-SA" dirty="0"/>
              <a:t>حدد الحقل المراد إضافة قاعدة تحقق من الصحة إليه.</a:t>
            </a:r>
            <a:endParaRPr lang="en-US" dirty="0"/>
          </a:p>
          <a:p>
            <a:r>
              <a:rPr lang="ar-SA" dirty="0"/>
              <a:t>ضمن "الشريط"، انقر فوق علامة التبويب حقول.</a:t>
            </a:r>
            <a:endParaRPr lang="en-US" dirty="0"/>
          </a:p>
          <a:p>
            <a:r>
              <a:rPr lang="ar-SA" dirty="0"/>
              <a:t>في المجموعة التحقق من صحة الحقل، انقر فوق التحقق من الصحة، ثم فوق قاعدة التحقق من صحة الحقل.</a:t>
            </a:r>
            <a:endParaRPr lang="en-US" dirty="0"/>
          </a:p>
          <a:p>
            <a:r>
              <a:rPr lang="ar-SA" dirty="0"/>
              <a:t>يتم فتح منشئ التعبير.</a:t>
            </a:r>
            <a:endParaRPr lang="en-US" dirty="0"/>
          </a:p>
          <a:p>
            <a:r>
              <a:rPr lang="ar-SA" dirty="0"/>
              <a:t> </a:t>
            </a:r>
            <a:endParaRPr lang="en-US"/>
          </a:p>
          <a:p>
            <a:endParaRPr lang="ar-IQ"/>
          </a:p>
        </p:txBody>
      </p:sp>
    </p:spTree>
    <p:extLst>
      <p:ext uri="{BB962C8B-B14F-4D97-AF65-F5344CB8AC3E}">
        <p14:creationId xmlns:p14="http://schemas.microsoft.com/office/powerpoint/2010/main" val="3247172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80</Words>
  <Application>Microsoft Office PowerPoint</Application>
  <PresentationFormat>On-screen Show (4:3)</PresentationFormat>
  <Paragraphs>25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إضافة حقل من معرض الحقول يمكنك الاختيار من مجموعة متنوعة من الحقول المنسقة مسبقًا وإضافتها إلى الجدول باستخدام معرض الحقول.   ضمن علامة التبويب حقول، في المجموعة Add &amp; Delete، انقر فوق نوع الحقل الذي تريده. إضافة حقل بواسطة النقر فوق ورقة البيانات أثناء فتح الجدول، انقر فوق انقر للإضافة، ثم حدد نوع الحقل. قم بتعيين اسم للحقل يعكس محتوياته. تلميح  لتغيير اسم حقل موجود، انقر نقراً مزدوجاً فوق اسم الحقل.   كرر ذلك لكل حقل تريد إنشاءه. تغيير خصائص الحقل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إضافة حقل من معرض الحقول يمكنك الاختيار من مجموعة متنوعة من الحقول المنسقة مسبقًا وإضافتها إلى الجدول باستخدام معرض الحقول.   ضمن علامة التبويب حقول، في المجموعة Add &amp; Delete، انقر فوق نوع الحقل الذي تريده. إضافة حقل بواسطة النقر فوق ورقة البيانات أثناء فتح الجدول، انقر فوق انقر للإضافة، ثم حدد نوع الحقل. قم بتعيين اسم للحقل يعكس محتوياته. تلميح  لتغيير اسم حقل موجود، انقر نقراً مزدوجاً فوق اسم الحقل.   كرر ذلك لكل حقل تريد إنشاءه. تغيير خصائص الحقل </dc:title>
  <dc:creator>toto</dc:creator>
  <cp:lastModifiedBy>toto</cp:lastModifiedBy>
  <cp:revision>1</cp:revision>
  <dcterms:created xsi:type="dcterms:W3CDTF">2019-02-04T11:13:26Z</dcterms:created>
  <dcterms:modified xsi:type="dcterms:W3CDTF">2019-02-04T11:14:46Z</dcterms:modified>
</cp:coreProperties>
</file>