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11A9-8531-4892-AD08-5D82AD3CCEA8}" type="datetimeFigureOut">
              <a:rPr lang="ar-IQ" smtClean="0"/>
              <a:t>06/06/1440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BD81-78CE-4FBC-89B3-32F483C0305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84082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11A9-8531-4892-AD08-5D82AD3CCEA8}" type="datetimeFigureOut">
              <a:rPr lang="ar-IQ" smtClean="0"/>
              <a:t>06/06/1440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BD81-78CE-4FBC-89B3-32F483C0305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84264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11A9-8531-4892-AD08-5D82AD3CCEA8}" type="datetimeFigureOut">
              <a:rPr lang="ar-IQ" smtClean="0"/>
              <a:t>06/06/1440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BD81-78CE-4FBC-89B3-32F483C0305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75043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11A9-8531-4892-AD08-5D82AD3CCEA8}" type="datetimeFigureOut">
              <a:rPr lang="ar-IQ" smtClean="0"/>
              <a:t>06/06/1440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BD81-78CE-4FBC-89B3-32F483C0305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26184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11A9-8531-4892-AD08-5D82AD3CCEA8}" type="datetimeFigureOut">
              <a:rPr lang="ar-IQ" smtClean="0"/>
              <a:t>06/06/1440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BD81-78CE-4FBC-89B3-32F483C0305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40888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11A9-8531-4892-AD08-5D82AD3CCEA8}" type="datetimeFigureOut">
              <a:rPr lang="ar-IQ" smtClean="0"/>
              <a:t>06/06/1440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BD81-78CE-4FBC-89B3-32F483C0305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81553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11A9-8531-4892-AD08-5D82AD3CCEA8}" type="datetimeFigureOut">
              <a:rPr lang="ar-IQ" smtClean="0"/>
              <a:t>06/06/1440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BD81-78CE-4FBC-89B3-32F483C0305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55172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11A9-8531-4892-AD08-5D82AD3CCEA8}" type="datetimeFigureOut">
              <a:rPr lang="ar-IQ" smtClean="0"/>
              <a:t>06/06/1440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BD81-78CE-4FBC-89B3-32F483C0305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17020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11A9-8531-4892-AD08-5D82AD3CCEA8}" type="datetimeFigureOut">
              <a:rPr lang="ar-IQ" smtClean="0"/>
              <a:t>06/06/1440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BD81-78CE-4FBC-89B3-32F483C0305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86898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11A9-8531-4892-AD08-5D82AD3CCEA8}" type="datetimeFigureOut">
              <a:rPr lang="ar-IQ" smtClean="0"/>
              <a:t>06/06/1440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BD81-78CE-4FBC-89B3-32F483C0305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57019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11A9-8531-4892-AD08-5D82AD3CCEA8}" type="datetimeFigureOut">
              <a:rPr lang="ar-IQ" smtClean="0"/>
              <a:t>06/06/1440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BD81-78CE-4FBC-89B3-32F483C0305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61043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411A9-8531-4892-AD08-5D82AD3CCEA8}" type="datetimeFigureOut">
              <a:rPr lang="ar-IQ" smtClean="0"/>
              <a:t>06/06/1440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4BD81-78CE-4FBC-89B3-32F483C0305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26872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dirty="0"/>
              <a:t>Let us apply our previous NOTE" each part affects the coming one".</a:t>
            </a:r>
          </a:p>
          <a:p>
            <a:r>
              <a:rPr lang="en-US" dirty="0"/>
              <a:t>If we take any subject like "He":</a:t>
            </a:r>
          </a:p>
          <a:p>
            <a:r>
              <a:rPr lang="ar-IQ" dirty="0"/>
              <a:t>لنحاول اختبار الملاحظة السابقة وهي" كل جزء يؤثر على الجزء الذي يليه"</a:t>
            </a:r>
            <a:endParaRPr lang="en-US" dirty="0"/>
          </a:p>
          <a:p>
            <a:r>
              <a:rPr lang="en-US" dirty="0"/>
              <a:t>1-He " are, were, is, shall"……</a:t>
            </a:r>
          </a:p>
          <a:p>
            <a:r>
              <a:rPr lang="en-US" dirty="0"/>
              <a:t>Of course we will choose "is"</a:t>
            </a:r>
          </a:p>
          <a:p>
            <a:r>
              <a:rPr lang="en-US" dirty="0"/>
              <a:t>-He is "go, goes, went, going"……</a:t>
            </a:r>
          </a:p>
          <a:p>
            <a:r>
              <a:rPr lang="en-US" dirty="0"/>
              <a:t>Again, we will choose "going"</a:t>
            </a:r>
          </a:p>
          <a:p>
            <a:r>
              <a:rPr lang="en-US"/>
              <a:t>Now, try to add an  Object…?</a:t>
            </a:r>
          </a:p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93479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DaTa</dc:creator>
  <cp:lastModifiedBy>DaTa</cp:lastModifiedBy>
  <cp:revision>1</cp:revision>
  <dcterms:created xsi:type="dcterms:W3CDTF">2019-02-11T18:03:30Z</dcterms:created>
  <dcterms:modified xsi:type="dcterms:W3CDTF">2019-02-11T18:03:38Z</dcterms:modified>
</cp:coreProperties>
</file>