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44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369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446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608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824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95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981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547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44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586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789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E216-52FE-4F4F-818C-B7F18E0A4CD2}" type="datetimeFigureOut">
              <a:rPr lang="ar-IQ" smtClean="0"/>
              <a:t>06/06/1440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2A71A-AD6B-4F82-9EF3-E19552A14B5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641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400" dirty="0">
                <a:cs typeface="+mj-cs"/>
              </a:rPr>
              <a:t>We may find all these four parts in a sentence like:</a:t>
            </a:r>
          </a:p>
          <a:p>
            <a:r>
              <a:rPr lang="en-US" sz="1400" dirty="0">
                <a:cs typeface="+mj-cs"/>
              </a:rPr>
              <a:t>1-He is teaching us English.</a:t>
            </a:r>
          </a:p>
          <a:p>
            <a:r>
              <a:rPr lang="en-US" sz="1400" dirty="0">
                <a:cs typeface="+mj-cs"/>
              </a:rPr>
              <a:t>We may have a sentence with no auxiliary verb:</a:t>
            </a:r>
          </a:p>
          <a:p>
            <a:r>
              <a:rPr lang="en-US" sz="1400" dirty="0">
                <a:cs typeface="+mj-cs"/>
              </a:rPr>
              <a:t>2-He teaches us English.</a:t>
            </a:r>
          </a:p>
          <a:p>
            <a:r>
              <a:rPr lang="en-US" sz="1400" dirty="0">
                <a:cs typeface="+mj-cs"/>
              </a:rPr>
              <a:t>We may also have a sentence with no Complement:</a:t>
            </a:r>
          </a:p>
          <a:p>
            <a:r>
              <a:rPr lang="en-US" sz="1400" dirty="0">
                <a:cs typeface="+mj-cs"/>
              </a:rPr>
              <a:t>3-She died.   4-They left.</a:t>
            </a:r>
          </a:p>
          <a:p>
            <a:r>
              <a:rPr lang="en-US" sz="1400" dirty="0">
                <a:cs typeface="+mj-cs"/>
              </a:rPr>
              <a:t>Or with no Subject:</a:t>
            </a:r>
          </a:p>
          <a:p>
            <a:r>
              <a:rPr lang="en-US" sz="1400" dirty="0">
                <a:cs typeface="+mj-cs"/>
              </a:rPr>
              <a:t>5-Come here.   6- Write down.</a:t>
            </a:r>
          </a:p>
          <a:p>
            <a:r>
              <a:rPr lang="en-US" sz="1400" dirty="0">
                <a:cs typeface="+mj-cs"/>
              </a:rPr>
              <a:t>But we can never ever find a sentence with no VERB because it I </a:t>
            </a:r>
            <a:r>
              <a:rPr lang="en-US" sz="1400" dirty="0" err="1">
                <a:cs typeface="+mj-cs"/>
              </a:rPr>
              <a:t>sthe</a:t>
            </a:r>
            <a:r>
              <a:rPr lang="en-US" sz="1400" dirty="0">
                <a:cs typeface="+mj-cs"/>
              </a:rPr>
              <a:t> engine of the sentence.</a:t>
            </a:r>
            <a:endParaRPr lang="ar-IQ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044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DaTa</dc:creator>
  <cp:lastModifiedBy>DaTa</cp:lastModifiedBy>
  <cp:revision>2</cp:revision>
  <dcterms:created xsi:type="dcterms:W3CDTF">2019-02-11T18:08:35Z</dcterms:created>
  <dcterms:modified xsi:type="dcterms:W3CDTF">2019-02-11T19:32:56Z</dcterms:modified>
</cp:coreProperties>
</file>