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2871267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31388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4056232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51606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12533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83931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241789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4607664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50917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7533110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983558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06DC0-C073-4FA0-8B2D-1F957203BE9E}" type="datetimeFigureOut">
              <a:rPr lang="ar-IQ" smtClean="0"/>
              <a:t>22/05/1439</a:t>
            </a:fld>
            <a:endParaRPr lang="ar-IQ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IQ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8DF49B-7168-4A16-A2F9-7C554DE53F5E}" type="slidenum">
              <a:rPr lang="ar-IQ" smtClean="0"/>
              <a:t>‹#›</a:t>
            </a:fld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34448372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financemanagement.com/budgeting/variance-analysis" TargetMode="External"/><Relationship Id="rId2" Type="http://schemas.openxmlformats.org/officeDocument/2006/relationships/hyperlink" Target="https://efinancemanagement.com/financial-accounting/management-accounting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Management accounting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u="sng" dirty="0">
                <a:hlinkClick r:id="rId2"/>
              </a:rPr>
              <a:t>Management Accounting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               This branch of accounting provides information to management for better administration of the business. It helps in making important decisions and controlling of various activities of the business. </a:t>
            </a:r>
            <a:r>
              <a:rPr lang="en-US"/>
              <a:t>The management is able to take decisions efficiently with the help of various Management Information Systems such as Budgets, Projected Cash Flow and Fund Flow Statements, </a:t>
            </a:r>
            <a:r>
              <a:rPr lang="en-US" u="sng">
                <a:hlinkClick r:id="rId3"/>
              </a:rPr>
              <a:t>Variance Analysis</a:t>
            </a:r>
            <a:r>
              <a:rPr lang="en-US"/>
              <a:t> reports, </a:t>
            </a:r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26585332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Management accounting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 accounting</dc:title>
  <dc:creator>DaTa</dc:creator>
  <cp:lastModifiedBy>DaTa</cp:lastModifiedBy>
  <cp:revision>1</cp:revision>
  <dcterms:created xsi:type="dcterms:W3CDTF">2018-02-07T15:28:41Z</dcterms:created>
  <dcterms:modified xsi:type="dcterms:W3CDTF">2018-02-07T15:28:51Z</dcterms:modified>
</cp:coreProperties>
</file>