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180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6587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12336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156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279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783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537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8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9672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793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40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BA0F7-4B36-43D0-BAFA-82FF3DEA1F05}" type="datetimeFigureOut">
              <a:rPr lang="ar-IQ" smtClean="0"/>
              <a:t>09/06/1440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658B6-3D17-4975-8943-F4A41DAE7C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143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Speaking Skill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en-US" dirty="0"/>
              <a:t>Second Lecture: Speaking Skills</a:t>
            </a:r>
            <a:endParaRPr lang="en-US" sz="7200" b="1" dirty="0">
              <a:cs typeface="+mj-cs"/>
            </a:endParaRPr>
          </a:p>
          <a:p>
            <a:pPr algn="l"/>
            <a:r>
              <a:rPr lang="en-US" sz="7200" b="1" dirty="0">
                <a:cs typeface="+mj-cs"/>
              </a:rPr>
              <a:t>A-How to introduce yourself:</a:t>
            </a:r>
          </a:p>
          <a:p>
            <a:pPr algn="l"/>
            <a:r>
              <a:rPr lang="en-US" sz="7200" b="1" dirty="0">
                <a:cs typeface="+mj-cs"/>
              </a:rPr>
              <a:t>1-Hello, I'm Salah             -Hello, I'm </a:t>
            </a:r>
            <a:r>
              <a:rPr lang="en-US" sz="7200" b="1" dirty="0" smtClean="0">
                <a:cs typeface="+mj-cs"/>
              </a:rPr>
              <a:t>John</a:t>
            </a:r>
            <a:endParaRPr lang="en-US" sz="7200" b="1" dirty="0">
              <a:cs typeface="+mj-cs"/>
            </a:endParaRPr>
          </a:p>
          <a:p>
            <a:pPr algn="l"/>
            <a:r>
              <a:rPr lang="en-US" sz="7200" b="1" dirty="0">
                <a:cs typeface="+mj-cs"/>
              </a:rPr>
              <a:t>2-Hello, I'm Ahmed. What's your name?</a:t>
            </a:r>
          </a:p>
          <a:p>
            <a:pPr algn="l"/>
            <a:r>
              <a:rPr lang="en-US" sz="7200" b="1" dirty="0">
                <a:cs typeface="+mj-cs"/>
              </a:rPr>
              <a:t>-My name's </a:t>
            </a:r>
            <a:r>
              <a:rPr lang="en-US" sz="7200" b="1" dirty="0" err="1">
                <a:cs typeface="+mj-cs"/>
              </a:rPr>
              <a:t>Zahraa</a:t>
            </a:r>
            <a:r>
              <a:rPr lang="en-US" sz="7200" b="1" dirty="0">
                <a:cs typeface="+mj-cs"/>
              </a:rPr>
              <a:t>.</a:t>
            </a:r>
          </a:p>
          <a:p>
            <a:pPr algn="l"/>
            <a:r>
              <a:rPr lang="en-US" sz="7200" b="1" dirty="0">
                <a:cs typeface="+mj-cs"/>
              </a:rPr>
              <a:t>-Hello </a:t>
            </a:r>
            <a:r>
              <a:rPr lang="en-US" sz="7200" b="1" dirty="0" err="1">
                <a:cs typeface="+mj-cs"/>
              </a:rPr>
              <a:t>Zahraa</a:t>
            </a:r>
            <a:r>
              <a:rPr lang="en-US" sz="7200" b="1" dirty="0">
                <a:cs typeface="+mj-cs"/>
              </a:rPr>
              <a:t>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77660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/>
              <a:t>G-</a:t>
            </a:r>
            <a:r>
              <a:rPr lang="en-US" dirty="0"/>
              <a:t>How are you? How is your brother, sister, son, daughter,…etc.?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b="1" dirty="0"/>
              <a:t>H-</a:t>
            </a:r>
            <a:r>
              <a:rPr lang="en-US" dirty="0"/>
              <a:t>What's your , his, her, their phone number?</a:t>
            </a:r>
          </a:p>
          <a:p>
            <a:pPr algn="l"/>
            <a:r>
              <a:rPr lang="en-US" dirty="0"/>
              <a:t>-It's ………..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11156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/>
              <a:t>More Practices:</a:t>
            </a:r>
            <a:endParaRPr lang="en-US" dirty="0"/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1-are/how/you</a:t>
            </a:r>
          </a:p>
          <a:p>
            <a:pPr algn="l"/>
            <a:r>
              <a:rPr lang="en-US" dirty="0"/>
              <a:t>a-Hi </a:t>
            </a:r>
            <a:r>
              <a:rPr lang="en-US" dirty="0" err="1"/>
              <a:t>Maryem</a:t>
            </a:r>
            <a:r>
              <a:rPr lang="en-US" dirty="0"/>
              <a:t>.------  --------   ---------?</a:t>
            </a:r>
          </a:p>
          <a:p>
            <a:pPr algn="l"/>
            <a:r>
              <a:rPr lang="en-US" dirty="0"/>
              <a:t>Thanks/fine</a:t>
            </a:r>
          </a:p>
          <a:p>
            <a:pPr algn="l"/>
            <a:r>
              <a:rPr lang="en-US" dirty="0"/>
              <a:t>b- ---------    -----------, Eddie. And you?</a:t>
            </a:r>
          </a:p>
          <a:p>
            <a:pPr algn="l"/>
            <a:r>
              <a:rPr lang="en-US" dirty="0"/>
              <a:t>Ok/thank/ I'm</a:t>
            </a:r>
          </a:p>
          <a:p>
            <a:pPr algn="l"/>
            <a:r>
              <a:rPr lang="en-US" dirty="0"/>
              <a:t>a- ---------    ---------    --------- you.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8525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2-Alice/hi</a:t>
            </a:r>
          </a:p>
          <a:p>
            <a:pPr algn="l"/>
            <a:r>
              <a:rPr lang="en-US" dirty="0"/>
              <a:t>a- --------   ---------. How are you?</a:t>
            </a:r>
          </a:p>
          <a:p>
            <a:pPr algn="l"/>
            <a:r>
              <a:rPr lang="en-US" dirty="0"/>
              <a:t>You/how/are</a:t>
            </a:r>
          </a:p>
          <a:p>
            <a:pPr algn="l"/>
            <a:r>
              <a:rPr lang="en-US" dirty="0"/>
              <a:t>b-I'm fine, thank you, Robert. --------   --------   ---------?</a:t>
            </a:r>
          </a:p>
          <a:p>
            <a:pPr algn="l"/>
            <a:r>
              <a:rPr lang="en-US" dirty="0"/>
              <a:t>Thank/well/very</a:t>
            </a:r>
          </a:p>
          <a:p>
            <a:pPr algn="l"/>
            <a:r>
              <a:rPr lang="en-US" dirty="0"/>
              <a:t>a---------    ---------  -------- you.</a:t>
            </a:r>
          </a:p>
        </p:txBody>
      </p:sp>
    </p:spTree>
    <p:extLst>
      <p:ext uri="{BB962C8B-B14F-4D97-AF65-F5344CB8AC3E}">
        <p14:creationId xmlns:p14="http://schemas.microsoft.com/office/powerpoint/2010/main" val="3208780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3-</a:t>
            </a:r>
          </a:p>
          <a:p>
            <a:pPr algn="l"/>
            <a:r>
              <a:rPr lang="en-US" dirty="0"/>
              <a:t>a-Liliana,---------   ------- Ruby. Ruby, --------   ------ Liliana.</a:t>
            </a:r>
          </a:p>
          <a:p>
            <a:pPr algn="l"/>
            <a:r>
              <a:rPr lang="en-US" dirty="0"/>
              <a:t>b-Hello Ruby. -------------- Liliana </a:t>
            </a:r>
            <a:r>
              <a:rPr lang="en-US" dirty="0" err="1"/>
              <a:t>Moretti</a:t>
            </a:r>
            <a:r>
              <a:rPr lang="en-US" dirty="0"/>
              <a:t>.</a:t>
            </a:r>
          </a:p>
          <a:p>
            <a:pPr algn="l"/>
            <a:r>
              <a:rPr lang="en-US" dirty="0"/>
              <a:t>a-Hello -------------- Ruby Harrison.</a:t>
            </a:r>
          </a:p>
          <a:p>
            <a:pPr algn="l"/>
            <a:r>
              <a:rPr lang="en-US" dirty="0"/>
              <a:t>b--------    --------   ------- you.</a:t>
            </a:r>
          </a:p>
          <a:p>
            <a:pPr algn="l"/>
            <a:r>
              <a:rPr lang="en-US" dirty="0"/>
              <a:t>a-And ----------- .</a:t>
            </a:r>
          </a:p>
        </p:txBody>
      </p:sp>
    </p:spTree>
    <p:extLst>
      <p:ext uri="{BB962C8B-B14F-4D97-AF65-F5344CB8AC3E}">
        <p14:creationId xmlns:p14="http://schemas.microsoft.com/office/powerpoint/2010/main" val="113829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5-Talking or describing yourself:</a:t>
            </a:r>
          </a:p>
          <a:p>
            <a:pPr algn="l"/>
            <a:r>
              <a:rPr lang="en-US" dirty="0"/>
              <a:t>    Look at the following table of CV:</a:t>
            </a:r>
          </a:p>
        </p:txBody>
      </p:sp>
    </p:spTree>
    <p:extLst>
      <p:ext uri="{BB962C8B-B14F-4D97-AF65-F5344CB8AC3E}">
        <p14:creationId xmlns:p14="http://schemas.microsoft.com/office/powerpoint/2010/main" val="3211417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IQ" sz="54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745184"/>
              </p:ext>
            </p:extLst>
          </p:nvPr>
        </p:nvGraphicFramePr>
        <p:xfrm>
          <a:off x="3800475" y="3218466"/>
          <a:ext cx="4591050" cy="156565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060700"/>
                <a:gridCol w="1530350"/>
              </a:tblGrid>
              <a:tr h="0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Bedro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Surname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Katherine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Australia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 St. ,City Centre, Sao Paulo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02074668322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Police officer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No, I'm not married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106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dirty="0"/>
              <a:t>**** Now try to talk about yourself making use of the following questions:</a:t>
            </a:r>
          </a:p>
          <a:p>
            <a:pPr algn="l"/>
            <a:r>
              <a:rPr lang="en-US" dirty="0"/>
              <a:t>1-What's your surname?</a:t>
            </a:r>
          </a:p>
          <a:p>
            <a:pPr algn="l"/>
            <a:r>
              <a:rPr lang="en-US" dirty="0"/>
              <a:t>2-What's your first name?</a:t>
            </a:r>
          </a:p>
          <a:p>
            <a:pPr algn="l"/>
            <a:r>
              <a:rPr lang="en-US" dirty="0"/>
              <a:t>3-Where are you from?</a:t>
            </a:r>
          </a:p>
          <a:p>
            <a:pPr algn="l"/>
            <a:r>
              <a:rPr lang="en-US" dirty="0"/>
              <a:t>4-What is your address?</a:t>
            </a:r>
          </a:p>
          <a:p>
            <a:pPr algn="l"/>
            <a:r>
              <a:rPr lang="en-US" dirty="0"/>
              <a:t>5-What's your phone number?</a:t>
            </a:r>
          </a:p>
          <a:p>
            <a:pPr algn="l"/>
            <a:r>
              <a:rPr lang="en-US" dirty="0"/>
              <a:t>6-How old are you?</a:t>
            </a:r>
          </a:p>
          <a:p>
            <a:pPr algn="l"/>
            <a:r>
              <a:rPr lang="en-US" dirty="0"/>
              <a:t>7-What's your job?</a:t>
            </a:r>
          </a:p>
          <a:p>
            <a:pPr algn="l"/>
            <a:r>
              <a:rPr lang="en-US" dirty="0"/>
              <a:t>8-Are you married?</a:t>
            </a:r>
          </a:p>
        </p:txBody>
      </p:sp>
    </p:spTree>
    <p:extLst>
      <p:ext uri="{BB962C8B-B14F-4D97-AF65-F5344CB8AC3E}">
        <p14:creationId xmlns:p14="http://schemas.microsoft.com/office/powerpoint/2010/main" val="2835517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**** Now try to make CV for someone and do all the necessary changes.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32480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/>
              <a:t>ملاحظات عن مهارة الكلام:</a:t>
            </a:r>
            <a:endParaRPr lang="en-US" dirty="0"/>
          </a:p>
          <a:p>
            <a:r>
              <a:rPr lang="ar-IQ" dirty="0"/>
              <a:t>يجب مراعاة النقاط التالية عند التحدث:</a:t>
            </a:r>
            <a:endParaRPr lang="en-US" dirty="0"/>
          </a:p>
          <a:p>
            <a:r>
              <a:rPr lang="ar-IQ" b="1" dirty="0"/>
              <a:t>قبل كل شيء يجب ترك حالة الخجل التي تصاحب الاغلبية من المتحدثين بسبب الخوف من الخطأ او عدم القدرة على الكلام وهذه </a:t>
            </a:r>
            <a:r>
              <a:rPr lang="ar-IQ" b="1" dirty="0" smtClean="0"/>
              <a:t>فكرة </a:t>
            </a:r>
            <a:r>
              <a:rPr lang="ar-IQ" b="1" dirty="0"/>
              <a:t>خاطئة وهدامه.</a:t>
            </a:r>
            <a:endParaRPr lang="en-US" dirty="0"/>
          </a:p>
          <a:p>
            <a:r>
              <a:rPr lang="ar-IQ" dirty="0"/>
              <a:t>1-معرفة الزمن الواجب استخدامة عند الحديث وعدم مزج الازمنة دون دراية</a:t>
            </a:r>
            <a:endParaRPr lang="en-US" dirty="0"/>
          </a:p>
          <a:p>
            <a:r>
              <a:rPr lang="ar-IQ" dirty="0"/>
              <a:t>2-اختيار المفردات المناسبة</a:t>
            </a:r>
            <a:endParaRPr lang="en-US" dirty="0"/>
          </a:p>
          <a:p>
            <a:r>
              <a:rPr lang="ar-IQ" dirty="0"/>
              <a:t>3-اختيار الضمير المناسب وعدم الخلط في استخدام الضمائر.</a:t>
            </a:r>
            <a:endParaRPr lang="en-US" dirty="0"/>
          </a:p>
          <a:p>
            <a:r>
              <a:rPr lang="ar-IQ" dirty="0"/>
              <a:t>4-مراعاة بناء الجمل الكاملة عند الحديث وعدم ترك الجملة غير مكتملة.</a:t>
            </a:r>
            <a:endParaRPr lang="en-US" dirty="0"/>
          </a:p>
          <a:p>
            <a:r>
              <a:rPr lang="ar-IQ" dirty="0"/>
              <a:t>5-يجب اكمال الحديث عن الفكرة ومن ثم الانتقال الى الفكرة الاخرى.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64313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-الابتعاد عن اساليب الملل والرتابة في الحديث مثلا عدم استخدام الكلمة اوالتركيب نفسه اكثر من مرة وفي نفس المكان.</a:t>
            </a:r>
            <a:endParaRPr lang="en-US" dirty="0"/>
          </a:p>
          <a:p>
            <a:r>
              <a:rPr lang="ar-IQ" dirty="0"/>
              <a:t>7-مراعاة علامات التنقيط: وهذا شيء ضروري جدا فالكثير لا يتوقف بين جملة واخرى ويستمر بالكلامز او لا يغير نبرة صوته عند نطق سؤال او جملة تعجبية ويستخدم التنغيم نفسه لكل انواع الجمل.</a:t>
            </a:r>
            <a:endParaRPr lang="en-US" dirty="0"/>
          </a:p>
          <a:p>
            <a:r>
              <a:rPr lang="ar-IQ" dirty="0"/>
              <a:t>8-عند وصف حدث معين اثناء الكلام، يجب مراعاة التسلسل التاريخي او الزمني لهذا الحدث. فمثلا عند وصف الروتين اليومي يجب البدء من الصباح الى الظهيرة ثم الى المساء وهكذا.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7561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/>
              <a:t>B-</a:t>
            </a:r>
            <a:r>
              <a:rPr lang="en-US" dirty="0"/>
              <a:t>How to introduce someone to someone else:</a:t>
            </a:r>
          </a:p>
          <a:p>
            <a:pPr algn="l"/>
            <a:r>
              <a:rPr lang="en-US" dirty="0"/>
              <a:t>-Ben, </a:t>
            </a:r>
            <a:r>
              <a:rPr lang="en-US" u="sng" dirty="0"/>
              <a:t>this is</a:t>
            </a:r>
            <a:r>
              <a:rPr lang="en-US" dirty="0"/>
              <a:t> Kareem.       Kareem, </a:t>
            </a:r>
            <a:r>
              <a:rPr lang="en-US" u="sng" dirty="0"/>
              <a:t>this is</a:t>
            </a:r>
            <a:r>
              <a:rPr lang="en-US" dirty="0"/>
              <a:t> Ben.</a:t>
            </a:r>
          </a:p>
          <a:p>
            <a:pPr algn="l"/>
            <a:r>
              <a:rPr lang="en-US" dirty="0"/>
              <a:t>-Hello Ben</a:t>
            </a:r>
          </a:p>
          <a:p>
            <a:pPr algn="l"/>
            <a:r>
              <a:rPr lang="en-US" dirty="0"/>
              <a:t>-Hello Kareem.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-Hello. My name's </a:t>
            </a:r>
            <a:r>
              <a:rPr lang="en-US" dirty="0" err="1"/>
              <a:t>Haylay</a:t>
            </a:r>
            <a:r>
              <a:rPr lang="en-US" dirty="0"/>
              <a:t> Jones.</a:t>
            </a:r>
          </a:p>
          <a:p>
            <a:pPr algn="l"/>
            <a:r>
              <a:rPr lang="en-US" dirty="0"/>
              <a:t>-Hello. I'm Robert Smith. </a:t>
            </a:r>
            <a:r>
              <a:rPr lang="en-US" u="sng" dirty="0"/>
              <a:t>Nice to meet you</a:t>
            </a:r>
            <a:r>
              <a:rPr lang="en-US" dirty="0"/>
              <a:t>.</a:t>
            </a:r>
          </a:p>
          <a:p>
            <a:pPr algn="l"/>
            <a:r>
              <a:rPr lang="en-US" dirty="0"/>
              <a:t>-And you.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08537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Now imagine that someone is speaking as follows:</a:t>
            </a:r>
          </a:p>
          <a:p>
            <a:pPr algn="l"/>
            <a:r>
              <a:rPr lang="en-US" dirty="0"/>
              <a:t>1-           Last week I was going to school with his friends, John and David. He was carrying a hand bag. We go to the library first and second we went to the market. I have buy different things. Third we go to the museum. Fourth we went to the movie. My father is a teacher and his school is in the center of city. We are a happy family. We went back to school.</a:t>
            </a:r>
          </a:p>
        </p:txBody>
      </p:sp>
    </p:spTree>
    <p:extLst>
      <p:ext uri="{BB962C8B-B14F-4D97-AF65-F5344CB8AC3E}">
        <p14:creationId xmlns:p14="http://schemas.microsoft.com/office/powerpoint/2010/main" val="3421882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2-        </a:t>
            </a:r>
          </a:p>
          <a:p>
            <a:pPr algn="l"/>
            <a:r>
              <a:rPr lang="en-US" dirty="0"/>
              <a:t>            Her daily routine goes as usual. She wakes up at 7 o'clock every day and has a shower. She has her breakfast at seven thirty. Second she goes out at eight o'clock a.m. Third she goes to her friend, Layla to go together. At 7 o'clock, she has her dinner. They go shopping  for three hours. They have their lunch at twelve o'clock in the mall. She goes home at two p.m.</a:t>
            </a:r>
          </a:p>
        </p:txBody>
      </p:sp>
    </p:spTree>
    <p:extLst>
      <p:ext uri="{BB962C8B-B14F-4D97-AF65-F5344CB8AC3E}">
        <p14:creationId xmlns:p14="http://schemas.microsoft.com/office/powerpoint/2010/main" val="4028518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462020" y="2974021"/>
          <a:ext cx="5267960" cy="205454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50975"/>
                <a:gridCol w="1304290"/>
                <a:gridCol w="1362075"/>
                <a:gridCol w="1150620"/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Possessive pronouns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Object pronouns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Subject pronouns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Our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Your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You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You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Their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Him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She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pronouns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777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Q-Choose the right option</a:t>
            </a:r>
          </a:p>
          <a:p>
            <a:pPr algn="l"/>
            <a:r>
              <a:rPr lang="en-US" dirty="0"/>
              <a:t>1-The boss called (</a:t>
            </a:r>
            <a:r>
              <a:rPr lang="en-US" dirty="0" err="1"/>
              <a:t>they,them</a:t>
            </a:r>
            <a:r>
              <a:rPr lang="en-US" dirty="0"/>
              <a:t>) to come.</a:t>
            </a:r>
          </a:p>
          <a:p>
            <a:pPr algn="l"/>
            <a:r>
              <a:rPr lang="en-US" dirty="0"/>
              <a:t>2-(</a:t>
            </a:r>
            <a:r>
              <a:rPr lang="en-US" dirty="0" err="1"/>
              <a:t>He,His</a:t>
            </a:r>
            <a:r>
              <a:rPr lang="en-US" dirty="0"/>
              <a:t>) is a teacher.</a:t>
            </a:r>
          </a:p>
          <a:p>
            <a:pPr algn="l"/>
            <a:r>
              <a:rPr lang="en-US" dirty="0"/>
              <a:t>3-Ali took (I, my) book.</a:t>
            </a:r>
          </a:p>
          <a:p>
            <a:pPr algn="l"/>
            <a:r>
              <a:rPr lang="en-US" dirty="0"/>
              <a:t>4-(She, Her) helped (we, us).</a:t>
            </a:r>
          </a:p>
          <a:p>
            <a:pPr algn="l"/>
            <a:r>
              <a:rPr lang="en-US" dirty="0"/>
              <a:t>5-Ali is 19 years old. (he, him) is a student.</a:t>
            </a:r>
          </a:p>
          <a:p>
            <a:pPr algn="l"/>
            <a:r>
              <a:rPr lang="en-US" dirty="0"/>
              <a:t>6-(Her, She) book is taken.</a:t>
            </a:r>
          </a:p>
          <a:p>
            <a:pPr algn="l"/>
            <a:r>
              <a:rPr lang="en-US" dirty="0"/>
              <a:t>7-The cat lost (it's, its) tail.</a:t>
            </a:r>
          </a:p>
          <a:p>
            <a:pPr algn="l"/>
            <a:r>
              <a:rPr lang="en-US" dirty="0"/>
              <a:t>8-I have seen (they, their) work.</a:t>
            </a:r>
          </a:p>
          <a:p>
            <a:pPr algn="l"/>
            <a:r>
              <a:rPr lang="en-US" dirty="0"/>
              <a:t>9-What's (you, your) address?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87110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/>
              <a:t>The following words should be learnt and being used in meaningful sentences:</a:t>
            </a:r>
            <a:endParaRPr lang="en-US" dirty="0"/>
          </a:p>
          <a:p>
            <a:pPr algn="l"/>
            <a:r>
              <a:rPr lang="en-US" dirty="0"/>
              <a:t>A camera, a car, a photograph, a computer, a bag, a burger, a television, a phone, a sandwich, a bus, a house, students, town,   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Delicious, happy, nice, terrible, interesting, awful, lovely, beautiful, tired, here, understand, excited, different,   </a:t>
            </a:r>
          </a:p>
        </p:txBody>
      </p:sp>
    </p:spTree>
    <p:extLst>
      <p:ext uri="{BB962C8B-B14F-4D97-AF65-F5344CB8AC3E}">
        <p14:creationId xmlns:p14="http://schemas.microsoft.com/office/powerpoint/2010/main" val="3001568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987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-Audrey, have you met </a:t>
            </a:r>
            <a:r>
              <a:rPr lang="en-US" dirty="0" err="1"/>
              <a:t>Hanah</a:t>
            </a:r>
            <a:r>
              <a:rPr lang="en-US" dirty="0"/>
              <a:t>?</a:t>
            </a:r>
          </a:p>
          <a:p>
            <a:pPr algn="l"/>
            <a:r>
              <a:rPr lang="en-US" dirty="0"/>
              <a:t>-No, I haven't.</a:t>
            </a:r>
          </a:p>
          <a:p>
            <a:pPr algn="l"/>
            <a:r>
              <a:rPr lang="en-US" dirty="0"/>
              <a:t>-</a:t>
            </a:r>
            <a:r>
              <a:rPr lang="en-US" dirty="0" err="1"/>
              <a:t>Hanah</a:t>
            </a:r>
            <a:r>
              <a:rPr lang="en-US" dirty="0"/>
              <a:t>, I'd like you to meet Audrey.</a:t>
            </a:r>
          </a:p>
          <a:p>
            <a:pPr algn="l"/>
            <a:r>
              <a:rPr lang="en-US" dirty="0"/>
              <a:t>-Hi Audrey. You look familiar. Have we met before?</a:t>
            </a:r>
          </a:p>
          <a:p>
            <a:pPr algn="l"/>
            <a:r>
              <a:rPr lang="en-US" dirty="0"/>
              <a:t>-I don’t think so.</a:t>
            </a:r>
          </a:p>
          <a:p>
            <a:pPr algn="l"/>
            <a:r>
              <a:rPr lang="en-US" dirty="0"/>
              <a:t>-I know! Last month. You were at my sister's Nicole's party.</a:t>
            </a:r>
          </a:p>
          <a:p>
            <a:pPr algn="l"/>
            <a:r>
              <a:rPr lang="en-US" dirty="0"/>
              <a:t>-Oh, that's right. How have you been?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53709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/>
              <a:t>C-</a:t>
            </a:r>
            <a:r>
              <a:rPr lang="en-US" dirty="0"/>
              <a:t>Greeting a friend:</a:t>
            </a:r>
          </a:p>
          <a:p>
            <a:pPr algn="l"/>
            <a:r>
              <a:rPr lang="en-US" dirty="0"/>
              <a:t>-Hi </a:t>
            </a:r>
            <a:r>
              <a:rPr lang="en-US" dirty="0" err="1"/>
              <a:t>Eda</a:t>
            </a:r>
            <a:r>
              <a:rPr lang="en-US" dirty="0"/>
              <a:t>. How are you?</a:t>
            </a:r>
          </a:p>
          <a:p>
            <a:pPr algn="l"/>
            <a:r>
              <a:rPr lang="en-US" dirty="0"/>
              <a:t>-Fine, thanks David. And you?</a:t>
            </a:r>
          </a:p>
          <a:p>
            <a:pPr algn="l"/>
            <a:r>
              <a:rPr lang="en-US" dirty="0"/>
              <a:t>-I'm very well, thanks.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4173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NOW: Practice the following:</a:t>
            </a:r>
          </a:p>
          <a:p>
            <a:pPr algn="l"/>
            <a:r>
              <a:rPr lang="en-US" dirty="0"/>
              <a:t>1-</a:t>
            </a:r>
          </a:p>
          <a:p>
            <a:pPr algn="l"/>
            <a:r>
              <a:rPr lang="en-US" dirty="0"/>
              <a:t>-Hello. …………… name's Annie.</a:t>
            </a:r>
          </a:p>
          <a:p>
            <a:pPr algn="l"/>
            <a:r>
              <a:rPr lang="en-US" dirty="0"/>
              <a:t>- …………….. your name?</a:t>
            </a:r>
          </a:p>
          <a:p>
            <a:pPr algn="l"/>
            <a:r>
              <a:rPr lang="en-US" dirty="0"/>
              <a:t>-……….  …………. Mary.</a:t>
            </a:r>
          </a:p>
          <a:p>
            <a:pPr marL="0" indent="0" algn="l">
              <a:buNone/>
            </a:pPr>
            <a:r>
              <a:rPr lang="ar-IQ" dirty="0"/>
              <a:t> </a:t>
            </a:r>
            <a:endParaRPr lang="en-US" dirty="0"/>
          </a:p>
          <a:p>
            <a:pPr algn="l"/>
            <a:r>
              <a:rPr lang="en-US" dirty="0"/>
              <a:t>2-</a:t>
            </a:r>
          </a:p>
          <a:p>
            <a:pPr algn="l"/>
            <a:r>
              <a:rPr lang="en-US" dirty="0"/>
              <a:t>-Max, ………… is Carla.</a:t>
            </a:r>
          </a:p>
          <a:p>
            <a:pPr algn="l"/>
            <a:r>
              <a:rPr lang="en-US" dirty="0"/>
              <a:t>-Hi, Carla.</a:t>
            </a:r>
          </a:p>
          <a:p>
            <a:pPr algn="l"/>
            <a:r>
              <a:rPr lang="en-US" dirty="0"/>
              <a:t>-Hello Max. …………. to meet you.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4727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3-</a:t>
            </a:r>
          </a:p>
          <a:p>
            <a:pPr algn="l"/>
            <a:r>
              <a:rPr lang="en-US" dirty="0"/>
              <a:t>-………….., have you met …………..?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-No, …………….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-…………., I'd like you to meet ………..  .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-…………….  . You look familiar. Have we met before?</a:t>
            </a:r>
          </a:p>
          <a:p>
            <a:pPr algn="l"/>
            <a:r>
              <a:rPr lang="ar-IQ" dirty="0"/>
              <a:t> </a:t>
            </a:r>
            <a:endParaRPr lang="en-US" dirty="0"/>
          </a:p>
          <a:p>
            <a:pPr algn="l"/>
            <a:r>
              <a:rPr lang="en-US" dirty="0"/>
              <a:t>-…………………..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51677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D-Asking about places and countries:</a:t>
            </a:r>
          </a:p>
          <a:p>
            <a:pPr algn="l"/>
            <a:r>
              <a:rPr lang="en-US" dirty="0"/>
              <a:t>-Where are you from, Ali?</a:t>
            </a:r>
          </a:p>
          <a:p>
            <a:pPr algn="l"/>
            <a:r>
              <a:rPr lang="en-US" dirty="0"/>
              <a:t>-I'm from Egypt. Where are you from?</a:t>
            </a:r>
          </a:p>
          <a:p>
            <a:pPr algn="l"/>
            <a:r>
              <a:rPr lang="en-US" dirty="0"/>
              <a:t>-I'm from London in UK.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E-Asking about age:</a:t>
            </a:r>
          </a:p>
          <a:p>
            <a:pPr algn="l"/>
            <a:r>
              <a:rPr lang="en-US" dirty="0"/>
              <a:t>-How old are you?</a:t>
            </a:r>
          </a:p>
          <a:p>
            <a:pPr algn="l"/>
            <a:r>
              <a:rPr lang="en-US" dirty="0"/>
              <a:t>I'm twenty one years old.</a:t>
            </a:r>
          </a:p>
          <a:p>
            <a:pPr algn="l"/>
            <a:r>
              <a:rPr lang="en-US" dirty="0"/>
              <a:t>-How old are you?</a:t>
            </a:r>
          </a:p>
          <a:p>
            <a:pPr algn="l"/>
            <a:r>
              <a:rPr lang="en-US" dirty="0"/>
              <a:t>-I'm nineteen only/ years old.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57228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-How old is he?</a:t>
            </a:r>
          </a:p>
          <a:p>
            <a:pPr algn="l"/>
            <a:r>
              <a:rPr lang="en-US" dirty="0"/>
              <a:t>-He's seventeen.</a:t>
            </a:r>
          </a:p>
          <a:p>
            <a:pPr algn="l"/>
            <a:r>
              <a:rPr lang="en-US" dirty="0"/>
              <a:t>-How old is she?</a:t>
            </a:r>
          </a:p>
          <a:p>
            <a:pPr algn="l"/>
            <a:r>
              <a:rPr lang="en-US" dirty="0"/>
              <a:t>-She's twenty three.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-How old is your son, daughter, wife, brother, sister, father, mother,…etc.?</a:t>
            </a:r>
          </a:p>
          <a:p>
            <a:pPr algn="l"/>
            <a:r>
              <a:rPr lang="en-US" dirty="0"/>
              <a:t>He's, She's …………… years old.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81117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/>
              <a:t>E-</a:t>
            </a:r>
            <a:r>
              <a:rPr lang="en-US" dirty="0"/>
              <a:t>Asking about jobs:</a:t>
            </a:r>
          </a:p>
          <a:p>
            <a:pPr algn="l"/>
            <a:r>
              <a:rPr lang="en-US" dirty="0"/>
              <a:t>-What's your job?</a:t>
            </a:r>
          </a:p>
          <a:p>
            <a:pPr algn="l"/>
            <a:r>
              <a:rPr lang="en-US" dirty="0"/>
              <a:t>-What's  her, his, their job?</a:t>
            </a:r>
          </a:p>
          <a:p>
            <a:pPr algn="l"/>
            <a:r>
              <a:rPr lang="en-US" dirty="0"/>
              <a:t>-I'm, she's, He's, Their job is a ………..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b="1" dirty="0"/>
              <a:t>F-</a:t>
            </a:r>
            <a:r>
              <a:rPr lang="en-US" dirty="0"/>
              <a:t>Asking about Address:</a:t>
            </a:r>
          </a:p>
          <a:p>
            <a:pPr algn="l"/>
            <a:r>
              <a:rPr lang="en-US" dirty="0"/>
              <a:t>-What's your address?</a:t>
            </a:r>
          </a:p>
          <a:p>
            <a:pPr algn="l"/>
            <a:r>
              <a:rPr lang="en-US" dirty="0"/>
              <a:t>-What's his , her, their address?</a:t>
            </a:r>
          </a:p>
          <a:p>
            <a:pPr algn="l"/>
            <a:r>
              <a:rPr lang="en-US" dirty="0"/>
              <a:t>-20</a:t>
            </a:r>
            <a:r>
              <a:rPr lang="en-US" baseline="30000" dirty="0"/>
              <a:t>th</a:t>
            </a:r>
            <a:r>
              <a:rPr lang="en-US" dirty="0"/>
              <a:t> St., Victoria Road, London.</a:t>
            </a:r>
          </a:p>
        </p:txBody>
      </p:sp>
    </p:spTree>
    <p:extLst>
      <p:ext uri="{BB962C8B-B14F-4D97-AF65-F5344CB8AC3E}">
        <p14:creationId xmlns:p14="http://schemas.microsoft.com/office/powerpoint/2010/main" val="435078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982</Words>
  <Application>Microsoft Office PowerPoint</Application>
  <PresentationFormat>Widescreen</PresentationFormat>
  <Paragraphs>187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Speaking Skill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Skill</dc:title>
  <dc:creator>DaTa</dc:creator>
  <cp:lastModifiedBy>DaTa</cp:lastModifiedBy>
  <cp:revision>8</cp:revision>
  <dcterms:created xsi:type="dcterms:W3CDTF">2019-02-13T18:05:09Z</dcterms:created>
  <dcterms:modified xsi:type="dcterms:W3CDTF">2019-02-14T09:31:29Z</dcterms:modified>
</cp:coreProperties>
</file>