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659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79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37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8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81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74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46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477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1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47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4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0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03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05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35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CFE03F-5B80-4801-8803-7409863E8C11}" type="datetimeFigureOut">
              <a:rPr lang="en-US" smtClean="0"/>
              <a:t>18-Nov-19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CF37B9-D695-4BA1-8801-D54598DD6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5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IQ" sz="4400" b="1" dirty="0" smtClean="0"/>
              <a:t>المادة:- </a:t>
            </a:r>
            <a:r>
              <a:rPr lang="ar-IQ" sz="4400" b="1" dirty="0" smtClean="0"/>
              <a:t>مبادئ المالية والمصرفية</a:t>
            </a:r>
            <a:r>
              <a:rPr lang="ar-IQ" sz="4400" b="1" dirty="0" smtClean="0"/>
              <a:t/>
            </a:r>
            <a:br>
              <a:rPr lang="ar-IQ" sz="4400" b="1" dirty="0" smtClean="0"/>
            </a:br>
            <a:r>
              <a:rPr lang="ar-IQ" sz="4400" b="1" dirty="0" smtClean="0"/>
              <a:t>المرحلة:- </a:t>
            </a:r>
            <a:r>
              <a:rPr lang="ar-IQ" sz="4400" b="1" dirty="0" smtClean="0"/>
              <a:t>الاولى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عنوان المحاضرة:- </a:t>
            </a:r>
            <a:r>
              <a:rPr lang="ar-IQ" dirty="0" smtClean="0"/>
              <a:t>مدخل لدراسة الاستثمار والتمويل</a:t>
            </a:r>
            <a:endParaRPr lang="ar-IQ" dirty="0" smtClean="0"/>
          </a:p>
          <a:p>
            <a:r>
              <a:rPr lang="ar-IQ" dirty="0" smtClean="0"/>
              <a:t>مدرس المادة:- د.رحيم شراد عامر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88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103" y="1811383"/>
            <a:ext cx="7471954" cy="2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68" y="766354"/>
            <a:ext cx="10249989" cy="53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04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" y="757646"/>
            <a:ext cx="10580914" cy="514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76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" y="836023"/>
            <a:ext cx="10476411" cy="53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43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0720" y="2124891"/>
            <a:ext cx="7837714" cy="2220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063" y="801189"/>
            <a:ext cx="10615747" cy="499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7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39" y="748937"/>
            <a:ext cx="10432869" cy="54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89" y="1410789"/>
            <a:ext cx="9114336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5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4" y="661851"/>
            <a:ext cx="10772503" cy="56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10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696686"/>
            <a:ext cx="10476411" cy="539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4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" y="722811"/>
            <a:ext cx="1060704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650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16" y="844731"/>
            <a:ext cx="10310949" cy="519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1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57" y="844731"/>
            <a:ext cx="10450285" cy="505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05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06" y="696686"/>
            <a:ext cx="10450285" cy="52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17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55" y="766354"/>
            <a:ext cx="10641874" cy="531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190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18</Words>
  <Application>Microsoft Office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Garamond</vt:lpstr>
      <vt:lpstr>Times New Roman</vt:lpstr>
      <vt:lpstr>Organic</vt:lpstr>
      <vt:lpstr>المادة:- مبادئ المالية والمصرفية المرحلة:- الاولى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المادة:- تمويل الشركات المرحلة:- الثالثة</dc:title>
  <dc:creator>Windows User</dc:creator>
  <cp:lastModifiedBy>Windows User</cp:lastModifiedBy>
  <cp:revision>4</cp:revision>
  <dcterms:created xsi:type="dcterms:W3CDTF">2019-11-10T13:20:15Z</dcterms:created>
  <dcterms:modified xsi:type="dcterms:W3CDTF">2019-11-18T12:32:38Z</dcterms:modified>
</cp:coreProperties>
</file>