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741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44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092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221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682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00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005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66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682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49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371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C51F0-F8B4-4B0F-AE2C-AD4A30E9EFC7}" type="datetimeFigureOut">
              <a:rPr lang="ar-SA" smtClean="0"/>
              <a:t>14/03/41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8E6D-FBBF-43AC-AE5F-F8BA7D7DF5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090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محاضرة </a:t>
            </a:r>
            <a:r>
              <a:rPr lang="ar-SA" b="1" dirty="0"/>
              <a:t>لمادة التسويق المصرفي / </a:t>
            </a:r>
            <a:r>
              <a:rPr lang="ar-SA" b="1" dirty="0" err="1"/>
              <a:t>كورسات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المرحلة الثانية   للعام الدراسي 2016/2017                      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268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/>
              <a:t>النموذج العام لسلوك شراء الخدمة المصرفية</a:t>
            </a:r>
            <a:endParaRPr lang="en-US" dirty="0"/>
          </a:p>
          <a:p>
            <a:r>
              <a:rPr lang="ar-SA" b="1" dirty="0"/>
              <a:t>يمكن النظر الى عملية شراء الخدمة المصرفية على انها سلسلة متتابعة من خمس مراحل هي : </a:t>
            </a:r>
            <a:endParaRPr lang="en-US" dirty="0"/>
          </a:p>
          <a:p>
            <a:pPr lvl="0"/>
            <a:r>
              <a:rPr lang="ar-SA" b="1" dirty="0"/>
              <a:t>ادراك الحاجة </a:t>
            </a:r>
            <a:endParaRPr lang="en-US" dirty="0"/>
          </a:p>
          <a:p>
            <a:pPr lvl="0"/>
            <a:r>
              <a:rPr lang="ar-SA" b="1" dirty="0"/>
              <a:t>البحث عن البدائل </a:t>
            </a:r>
            <a:endParaRPr lang="en-US" dirty="0"/>
          </a:p>
          <a:p>
            <a:pPr lvl="0"/>
            <a:r>
              <a:rPr lang="ar-SA" b="1" dirty="0"/>
              <a:t>تقييم البدائل </a:t>
            </a:r>
            <a:endParaRPr lang="en-US" dirty="0"/>
          </a:p>
          <a:p>
            <a:pPr lvl="0"/>
            <a:r>
              <a:rPr lang="ar-SA" b="1" dirty="0"/>
              <a:t>قرار الشراء </a:t>
            </a:r>
            <a:endParaRPr lang="en-US" dirty="0"/>
          </a:p>
          <a:p>
            <a:pPr lvl="0"/>
            <a:r>
              <a:rPr lang="ar-SA" b="1" dirty="0"/>
              <a:t>احاسيس ما بعد الشراء 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2882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/>
              <a:t> عوامل اختيار الزبون للمصرف المناسب </a:t>
            </a:r>
            <a:endParaRPr lang="en-US" dirty="0"/>
          </a:p>
          <a:p>
            <a:r>
              <a:rPr lang="ar-SA" b="1" dirty="0"/>
              <a:t> </a:t>
            </a:r>
            <a:endParaRPr lang="en-US" dirty="0"/>
          </a:p>
          <a:p>
            <a:pPr lvl="0"/>
            <a:r>
              <a:rPr lang="ar-SA" b="1" dirty="0"/>
              <a:t>سمعة المصرف</a:t>
            </a:r>
            <a:endParaRPr lang="en-US" dirty="0"/>
          </a:p>
          <a:p>
            <a:pPr lvl="0"/>
            <a:r>
              <a:rPr lang="ar-SA" b="1" dirty="0"/>
              <a:t>موقع المصرف</a:t>
            </a:r>
            <a:endParaRPr lang="en-US" dirty="0"/>
          </a:p>
          <a:p>
            <a:pPr lvl="0"/>
            <a:r>
              <a:rPr lang="ar-SA" b="1" dirty="0"/>
              <a:t>قدرات ومكانيات المصرف </a:t>
            </a:r>
            <a:endParaRPr lang="en-US" dirty="0"/>
          </a:p>
          <a:p>
            <a:pPr lvl="0"/>
            <a:r>
              <a:rPr lang="ar-SA" b="1" dirty="0"/>
              <a:t>معاملة موظفي المصرف للزبائن </a:t>
            </a:r>
            <a:endParaRPr lang="en-US" dirty="0"/>
          </a:p>
          <a:p>
            <a:pPr lvl="0"/>
            <a:r>
              <a:rPr lang="ar-SA" b="1" dirty="0"/>
              <a:t>حداثة اساليب خدمة الزبون </a:t>
            </a:r>
            <a:endParaRPr lang="en-US" dirty="0"/>
          </a:p>
          <a:p>
            <a:r>
              <a:rPr lang="en-US" b="1" dirty="0"/>
              <a:t> 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3860327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</Words>
  <Application>Microsoft Office PowerPoint</Application>
  <PresentationFormat>عرض على الشاشة (3:4)‏</PresentationFormat>
  <Paragraphs>16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 محاضرة لمادة التسويق المصرفي / كورسات المرحلة الثانية   للعام الدراسي 2016/2017                       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محاضرة لمادة التسويق المصرفي / كورسات المرحلة الثانية   للعام الدراسي 2016/2017                       </dc:title>
  <dc:creator>Maher</dc:creator>
  <cp:lastModifiedBy>Maher</cp:lastModifiedBy>
  <cp:revision>1</cp:revision>
  <dcterms:created xsi:type="dcterms:W3CDTF">2019-11-11T07:29:27Z</dcterms:created>
  <dcterms:modified xsi:type="dcterms:W3CDTF">2019-11-11T07:31:56Z</dcterms:modified>
</cp:coreProperties>
</file>