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009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362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240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518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149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209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430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342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132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577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76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2A323-8372-4CAB-BDDA-1107B65D99B0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6C53-EF97-414A-8E6A-D8F81235EBB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789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محاضرة </a:t>
            </a:r>
            <a:r>
              <a:rPr lang="ar-SA" b="1" dirty="0"/>
              <a:t>لمادة التسويق المصرفي / سنوي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المرحلة الثالثة   للعام الدراسي 2016/2017                      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9034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مراحل </a:t>
            </a:r>
            <a:r>
              <a:rPr lang="ar-SA" b="1" dirty="0"/>
              <a:t>تطوير الخدمة المصرفية 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ان عملية تطوير الخدمات المصرفية تمر بمراحل متعددة ويمكن تحديدها بالاتي : </a:t>
            </a:r>
            <a:endParaRPr lang="en-US" dirty="0"/>
          </a:p>
          <a:p>
            <a:pPr lvl="0"/>
            <a:r>
              <a:rPr lang="ar-SA" b="1" dirty="0"/>
              <a:t>ولادة الفكرة : </a:t>
            </a:r>
            <a:endParaRPr lang="en-US" dirty="0"/>
          </a:p>
          <a:p>
            <a:r>
              <a:rPr lang="ar-SA" b="1" dirty="0"/>
              <a:t>ان الافكار الجيدة والمبتكرة لا </a:t>
            </a:r>
            <a:r>
              <a:rPr lang="ar-SA" b="1" dirty="0" err="1"/>
              <a:t>تاتي</a:t>
            </a:r>
            <a:r>
              <a:rPr lang="ar-SA" b="1" dirty="0"/>
              <a:t> من فراغ فهي حصيلة تفاعل مع </a:t>
            </a:r>
            <a:r>
              <a:rPr lang="ar-SA" b="1" dirty="0" err="1"/>
              <a:t>البئتين</a:t>
            </a:r>
            <a:r>
              <a:rPr lang="ar-SA" b="1" dirty="0"/>
              <a:t> الداخلية والخارجية وبما ان التسويق بشكل عام وتسويق الخدمات بشك خاص نشاط حركي فاعل لذا على المتخصص بمهمات التسويق ان يكون قادرا على الاستفادة من هذه الافكار المبتكرة على الدوام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25037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/>
              <a:t>وتستمد هذه الافكار من مصادر عديدة داخلية كالعاملون في المصرف ومن فروع المصرف ومهما كانت درجة شمولية الخدمات المصرفية التي تقدمها . ومن مصادر خارجية كالمصارف والمؤسسات المالية المنافسة المحلية والدولية . </a:t>
            </a:r>
            <a:endParaRPr lang="en-US" dirty="0"/>
          </a:p>
          <a:p>
            <a:pPr lvl="0"/>
            <a:r>
              <a:rPr lang="ar-SA" b="1" dirty="0"/>
              <a:t>استخلاص الفكرة : </a:t>
            </a:r>
            <a:endParaRPr lang="en-US" dirty="0"/>
          </a:p>
          <a:p>
            <a:r>
              <a:rPr lang="ar-SA" b="1" dirty="0"/>
              <a:t>وتتضمن هذه المرحلة تقليل عدد الافكار من خلال عملية حذف لبعض الافكار التي يصعب تنفيذها والهدف من هذه المرحلة  الوصول الى عدد من </a:t>
            </a:r>
            <a:r>
              <a:rPr lang="ar-SA" b="1" dirty="0" err="1"/>
              <a:t>تلافكار</a:t>
            </a:r>
            <a:r>
              <a:rPr lang="ar-SA" b="1" dirty="0"/>
              <a:t> التي </a:t>
            </a:r>
            <a:r>
              <a:rPr lang="ar-SA" b="1" dirty="0" err="1"/>
              <a:t>تنطويعلى</a:t>
            </a:r>
            <a:r>
              <a:rPr lang="ar-SA" b="1" dirty="0"/>
              <a:t> مضامين خدمية جذابة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96668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ar-SA" b="1" dirty="0"/>
              <a:t>التحليل الاقتصادي :</a:t>
            </a:r>
            <a:endParaRPr lang="en-US" dirty="0"/>
          </a:p>
          <a:p>
            <a:r>
              <a:rPr lang="ar-SA" b="1" dirty="0"/>
              <a:t>أي دراسة وتحليل جدوى انتاج وتطوير الخدمات المصرفية التي قد حصلت الافكار الخاصة بها على تقديم مرحلة استخلاص الفكرة ومن اكثر اساليب التحليل شيوعا في هذه المرحلة هو تحليل  الكلفة / العائد .</a:t>
            </a:r>
            <a:endParaRPr lang="en-US" dirty="0"/>
          </a:p>
          <a:p>
            <a:pPr lvl="0"/>
            <a:r>
              <a:rPr lang="ar-SA" b="1" dirty="0"/>
              <a:t>تطوير مفهوم الخدمة : </a:t>
            </a:r>
            <a:endParaRPr lang="en-US" dirty="0"/>
          </a:p>
          <a:p>
            <a:r>
              <a:rPr lang="ar-SA" b="1" dirty="0"/>
              <a:t>وهي مرحلة تحديد وتصميم الخصائص والمواصفات الفنية المتعلقة بالخدمة المصرفية الجديدة .</a:t>
            </a:r>
            <a:endParaRPr lang="en-US" dirty="0"/>
          </a:p>
          <a:p>
            <a:pPr lvl="0"/>
            <a:r>
              <a:rPr lang="ar-SA" b="1" dirty="0"/>
              <a:t>اختبار مفهوم الخدمة :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28431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يرتبط بهذه المرحلة اتخاذ عدد من القرارات المتعلقة بجوانب عديدة : </a:t>
            </a:r>
            <a:endParaRPr lang="en-US" dirty="0"/>
          </a:p>
          <a:p>
            <a:pPr lvl="0"/>
            <a:r>
              <a:rPr lang="ar-SA" b="1" dirty="0"/>
              <a:t>تحديد المناطق التي يجري فيها اختبار الخدمة </a:t>
            </a:r>
            <a:endParaRPr lang="en-US" dirty="0"/>
          </a:p>
          <a:p>
            <a:r>
              <a:rPr lang="ar-SA" b="1" dirty="0"/>
              <a:t>ب - تحديد المدة التي يجري فيها اختبار للخدمة </a:t>
            </a:r>
            <a:endParaRPr lang="en-US" dirty="0"/>
          </a:p>
          <a:p>
            <a:r>
              <a:rPr lang="ar-SA" b="1" dirty="0"/>
              <a:t>ج- تحديد للبيانات التي ستجمع خلال مدة اختبار الخدمة 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3272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ar-SA" b="1" dirty="0"/>
              <a:t>التحليل التجاري للخدمة : </a:t>
            </a:r>
            <a:endParaRPr lang="en-US" dirty="0"/>
          </a:p>
          <a:p>
            <a:r>
              <a:rPr lang="ar-SA" b="1" dirty="0"/>
              <a:t>تتضمن مراجعة التقديرات الخاصة بحجم التعامل بها المبيعات والتكاليف الثابتة والمتغيرة الخاصة </a:t>
            </a:r>
            <a:r>
              <a:rPr lang="ar-SA" b="1" dirty="0" err="1"/>
              <a:t>بانتاج</a:t>
            </a:r>
            <a:r>
              <a:rPr lang="ar-SA" b="1" dirty="0"/>
              <a:t> وتسويق هذه الخدمة </a:t>
            </a:r>
            <a:endParaRPr lang="en-US" dirty="0"/>
          </a:p>
          <a:p>
            <a:pPr lvl="0"/>
            <a:r>
              <a:rPr lang="ar-SA" b="1" dirty="0"/>
              <a:t>التطوير النهائي للخدمة المصرفية وهو التنفيذ الفعلي </a:t>
            </a:r>
            <a:r>
              <a:rPr lang="ar-SA" b="1" dirty="0" err="1"/>
              <a:t>لياخذ</a:t>
            </a:r>
            <a:r>
              <a:rPr lang="ar-SA" b="1" dirty="0"/>
              <a:t> شكله النهائي 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r>
              <a:rPr lang="ar-SA" b="1" dirty="0"/>
              <a:t> اختبار سوق الخدمة الجديدة لمعرفة وجهة نظر المستفيدين بخصوص الخدمة المقرر تقديمها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5940745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246</Words>
  <Application>Microsoft Office PowerPoint</Application>
  <PresentationFormat>عرض على الشاشة (3:4)‏</PresentationFormat>
  <Paragraphs>22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نسق Office</vt:lpstr>
      <vt:lpstr> محاضرة لمادة التسويق المصرفي / سنوي المرحلة الثالثة   للعام الدراسي 2016/2017                       </vt:lpstr>
      <vt:lpstr> مراحل تطوير الخدمة المصرفية 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محاضرة لمادة التسويق المصرفي / سنوي المرحلة الثالثة   للعام الدراسي 2016/2017                       </dc:title>
  <dc:creator>Maher</dc:creator>
  <cp:lastModifiedBy>Maher</cp:lastModifiedBy>
  <cp:revision>1</cp:revision>
  <dcterms:created xsi:type="dcterms:W3CDTF">2019-11-11T07:17:54Z</dcterms:created>
  <dcterms:modified xsi:type="dcterms:W3CDTF">2019-11-11T07:21:57Z</dcterms:modified>
</cp:coreProperties>
</file>