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282982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5504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94447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401968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1152153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5C1B9B7-80F2-4A94-9411-EF3F39B63B1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232768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5C1B9B7-80F2-4A94-9411-EF3F39B63B11}" type="datetimeFigureOut">
              <a:rPr lang="ar-SA" smtClean="0"/>
              <a:t>14/03/41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323759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5C1B9B7-80F2-4A94-9411-EF3F39B63B11}" type="datetimeFigureOut">
              <a:rPr lang="ar-SA" smtClean="0"/>
              <a:t>14/03/41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253852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5C1B9B7-80F2-4A94-9411-EF3F39B63B11}" type="datetimeFigureOut">
              <a:rPr lang="ar-SA" smtClean="0"/>
              <a:t>14/03/41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145569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5C1B9B7-80F2-4A94-9411-EF3F39B63B1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175506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5C1B9B7-80F2-4A94-9411-EF3F39B63B1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8980FF-F2D0-4335-8E87-964CAEE77125}" type="slidenum">
              <a:rPr lang="ar-SA" smtClean="0"/>
              <a:t>‹#›</a:t>
            </a:fld>
            <a:endParaRPr lang="ar-SA"/>
          </a:p>
        </p:txBody>
      </p:sp>
    </p:spTree>
    <p:extLst>
      <p:ext uri="{BB962C8B-B14F-4D97-AF65-F5344CB8AC3E}">
        <p14:creationId xmlns:p14="http://schemas.microsoft.com/office/powerpoint/2010/main" val="88198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5C1B9B7-80F2-4A94-9411-EF3F39B63B11}" type="datetimeFigureOut">
              <a:rPr lang="ar-SA" smtClean="0"/>
              <a:t>14/03/41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88980FF-F2D0-4335-8E87-964CAEE77125}" type="slidenum">
              <a:rPr lang="ar-SA" smtClean="0"/>
              <a:t>‹#›</a:t>
            </a:fld>
            <a:endParaRPr lang="ar-SA"/>
          </a:p>
        </p:txBody>
      </p:sp>
    </p:spTree>
    <p:extLst>
      <p:ext uri="{BB962C8B-B14F-4D97-AF65-F5344CB8AC3E}">
        <p14:creationId xmlns:p14="http://schemas.microsoft.com/office/powerpoint/2010/main" val="98441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a:t>محاضرة لمادة التسويق المصرفي / سنوي</a:t>
            </a:r>
            <a:r>
              <a:rPr lang="en-US" dirty="0"/>
              <a:t/>
            </a:r>
            <a:br>
              <a:rPr lang="en-US" dirty="0"/>
            </a:br>
            <a:r>
              <a:rPr lang="ar-SA" b="1" dirty="0"/>
              <a:t>المرحلة الثالثة   للعام الدراسي 2016/2017 </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008062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تطوير </a:t>
            </a:r>
            <a:r>
              <a:rPr lang="ar-SA" b="1" dirty="0"/>
              <a:t>الخدمة المصرفية</a:t>
            </a:r>
            <a:r>
              <a:rPr lang="en-US" dirty="0"/>
              <a:t/>
            </a:r>
            <a:br>
              <a:rPr lang="en-US" dirty="0"/>
            </a:br>
            <a:endParaRPr lang="ar-SA" dirty="0"/>
          </a:p>
        </p:txBody>
      </p:sp>
      <p:sp>
        <p:nvSpPr>
          <p:cNvPr id="3" name="عنصر نائب للمحتوى 2"/>
          <p:cNvSpPr>
            <a:spLocks noGrp="1"/>
          </p:cNvSpPr>
          <p:nvPr>
            <p:ph idx="1"/>
          </p:nvPr>
        </p:nvSpPr>
        <p:spPr/>
        <p:txBody>
          <a:bodyPr/>
          <a:lstStyle/>
          <a:p>
            <a:r>
              <a:rPr lang="ar-SA" b="1" dirty="0"/>
              <a:t>يقصد بتطوير الخدمة طرح خدمات معروضة حاليا في السوق ولكن جديدة على المصرف مثل ادخال خدمات التخطيط المالي والقرض الدوار للمنشاة الصغيرة او الخدمات المالية الجديدة وهي ملية شاملة ومتكاملة تهدف الى تعزيز القوى التنافسية للمصرف ومن ثم زيادة </a:t>
            </a:r>
            <a:r>
              <a:rPr lang="ar-SA" b="1" dirty="0" err="1"/>
              <a:t>ربحيته</a:t>
            </a:r>
            <a:r>
              <a:rPr lang="ar-SA" b="1" dirty="0"/>
              <a:t> على المدى الطويل .</a:t>
            </a:r>
            <a:endParaRPr lang="en-US" dirty="0"/>
          </a:p>
          <a:p>
            <a:endParaRPr lang="ar-SA" dirty="0"/>
          </a:p>
        </p:txBody>
      </p:sp>
    </p:spTree>
    <p:extLst>
      <p:ext uri="{BB962C8B-B14F-4D97-AF65-F5344CB8AC3E}">
        <p14:creationId xmlns:p14="http://schemas.microsoft.com/office/powerpoint/2010/main" val="2097644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a:t>والتطوير هو التقدم والامتياز والتواصل والارتقاء والنمو والتنمية هو كل ذلك واكثر .</a:t>
            </a:r>
            <a:endParaRPr lang="en-US" dirty="0"/>
          </a:p>
          <a:p>
            <a:r>
              <a:rPr lang="ar-SA" b="1" dirty="0"/>
              <a:t>وبدون التطوير تنكمش وتتخلف فهو جهاز المناعة ضد الانكماش</a:t>
            </a:r>
            <a:endParaRPr lang="en-US" dirty="0"/>
          </a:p>
          <a:p>
            <a:r>
              <a:rPr lang="ar-SA" b="1" dirty="0"/>
              <a:t>وهو احد مقومات التواجد الرئيسية </a:t>
            </a:r>
            <a:r>
              <a:rPr lang="ar-SA" b="1" dirty="0" err="1"/>
              <a:t>لاي</a:t>
            </a:r>
            <a:r>
              <a:rPr lang="ar-SA" b="1" dirty="0"/>
              <a:t> مصرف . </a:t>
            </a:r>
            <a:endParaRPr lang="en-US" dirty="0"/>
          </a:p>
          <a:p>
            <a:r>
              <a:rPr lang="ar-SA" b="1" dirty="0"/>
              <a:t>وتقتضي الطبيعة الديناميكية للسوق المصرفية من الادارة ان تكون واعية ومدركة لطبيعة البيئة المحيطة بالمصرف  </a:t>
            </a:r>
            <a:endParaRPr lang="en-US" dirty="0"/>
          </a:p>
          <a:p>
            <a:r>
              <a:rPr lang="ar-SA" b="1" dirty="0"/>
              <a:t>	</a:t>
            </a:r>
            <a:endParaRPr lang="ar-SA" dirty="0"/>
          </a:p>
        </p:txBody>
      </p:sp>
    </p:spTree>
    <p:extLst>
      <p:ext uri="{BB962C8B-B14F-4D97-AF65-F5344CB8AC3E}">
        <p14:creationId xmlns:p14="http://schemas.microsoft.com/office/powerpoint/2010/main" val="164063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مبررات </a:t>
            </a:r>
            <a:r>
              <a:rPr lang="ar-SA" b="1" dirty="0"/>
              <a:t>تطوير الخدمة المصرفية</a:t>
            </a:r>
            <a:r>
              <a:rPr lang="en-US" dirty="0"/>
              <a:t/>
            </a:r>
            <a:br>
              <a:rPr lang="en-US" dirty="0"/>
            </a:br>
            <a:endParaRPr lang="ar-SA" dirty="0"/>
          </a:p>
        </p:txBody>
      </p:sp>
      <p:sp>
        <p:nvSpPr>
          <p:cNvPr id="3" name="عنصر نائب للمحتوى 2"/>
          <p:cNvSpPr>
            <a:spLocks noGrp="1"/>
          </p:cNvSpPr>
          <p:nvPr>
            <p:ph idx="1"/>
          </p:nvPr>
        </p:nvSpPr>
        <p:spPr/>
        <p:txBody>
          <a:bodyPr>
            <a:normAutofit fontScale="92500" lnSpcReduction="20000"/>
          </a:bodyPr>
          <a:lstStyle/>
          <a:p>
            <a:r>
              <a:rPr lang="ar-SA" b="1" dirty="0" smtClean="0"/>
              <a:t>هناك </a:t>
            </a:r>
            <a:r>
              <a:rPr lang="ar-SA" b="1" dirty="0"/>
              <a:t>متغيرات عديدة يمكن من خلالها </a:t>
            </a:r>
            <a:r>
              <a:rPr lang="ar-SA" b="1" dirty="0" err="1"/>
              <a:t>تحديدمبررات</a:t>
            </a:r>
            <a:r>
              <a:rPr lang="ar-SA" b="1" dirty="0"/>
              <a:t> تطوير الخدمة وهي :</a:t>
            </a:r>
            <a:endParaRPr lang="en-US" dirty="0"/>
          </a:p>
          <a:p>
            <a:pPr lvl="0"/>
            <a:r>
              <a:rPr lang="ar-SA" b="1" dirty="0"/>
              <a:t>المنافسة من قبل المؤسسات المالية التي اخذت بتقديم خدمات مالية منافسة للخدمات التي تقدمها المصارف </a:t>
            </a:r>
            <a:endParaRPr lang="en-US" dirty="0"/>
          </a:p>
          <a:p>
            <a:r>
              <a:rPr lang="en-US" b="1" dirty="0"/>
              <a:t> </a:t>
            </a:r>
            <a:endParaRPr lang="en-US" dirty="0"/>
          </a:p>
          <a:p>
            <a:pPr lvl="0"/>
            <a:r>
              <a:rPr lang="ar-SA" b="1" dirty="0"/>
              <a:t>رغبة المصرف في المحافظة على ولاء الزبائن الحاليين المتعاملين مع المصرف</a:t>
            </a:r>
            <a:endParaRPr lang="en-US" dirty="0"/>
          </a:p>
          <a:p>
            <a:r>
              <a:rPr lang="ar-SA" b="1" dirty="0"/>
              <a:t> </a:t>
            </a:r>
            <a:endParaRPr lang="en-US" dirty="0"/>
          </a:p>
          <a:p>
            <a:pPr lvl="0"/>
            <a:r>
              <a:rPr lang="ar-SA" b="1" dirty="0"/>
              <a:t>انخفاض الايرادات التي تحققها المصارف المتخصصة في بعض العمليات المصرفية </a:t>
            </a:r>
            <a:endParaRPr lang="en-US" dirty="0"/>
          </a:p>
        </p:txBody>
      </p:sp>
    </p:spTree>
    <p:extLst>
      <p:ext uri="{BB962C8B-B14F-4D97-AF65-F5344CB8AC3E}">
        <p14:creationId xmlns:p14="http://schemas.microsoft.com/office/powerpoint/2010/main" val="3370152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endParaRPr lang="en-US" dirty="0" smtClean="0"/>
          </a:p>
          <a:p>
            <a:pPr lvl="0"/>
            <a:r>
              <a:rPr lang="ar-SA" b="1" dirty="0" smtClean="0"/>
              <a:t>وجود اسواق جديدة تحقق ارباحا جديدة للمصرف </a:t>
            </a:r>
            <a:endParaRPr lang="en-US" dirty="0" smtClean="0"/>
          </a:p>
          <a:p>
            <a:r>
              <a:rPr lang="ar-SA" b="1" dirty="0" smtClean="0"/>
              <a:t> </a:t>
            </a:r>
            <a:endParaRPr lang="en-US" dirty="0" smtClean="0"/>
          </a:p>
          <a:p>
            <a:pPr lvl="0"/>
            <a:r>
              <a:rPr lang="ar-SA" b="1" dirty="0" smtClean="0"/>
              <a:t>ان تعدد حاجات ورغبات الزبائن المالية تدفع المصارف الى القيام بالبحث لتطوير الخدمات المصرفية </a:t>
            </a:r>
            <a:endParaRPr lang="en-US" dirty="0" smtClean="0"/>
          </a:p>
          <a:p>
            <a:r>
              <a:rPr lang="ar-SA" b="1" dirty="0" smtClean="0"/>
              <a:t> </a:t>
            </a:r>
            <a:endParaRPr lang="en-US" dirty="0" smtClean="0"/>
          </a:p>
          <a:p>
            <a:pPr lvl="0"/>
            <a:r>
              <a:rPr lang="ar-SA" b="1" dirty="0" smtClean="0"/>
              <a:t>تنويع الخدمات المصرفية أي توزيع المخاطرة المرتبطة بتقديم الخدمات المصرفية </a:t>
            </a:r>
            <a:endParaRPr lang="en-US" dirty="0" smtClean="0"/>
          </a:p>
          <a:p>
            <a:pPr marL="0" indent="0">
              <a:buNone/>
            </a:pPr>
            <a:endParaRPr lang="ar-SA" dirty="0"/>
          </a:p>
        </p:txBody>
      </p:sp>
    </p:spTree>
    <p:extLst>
      <p:ext uri="{BB962C8B-B14F-4D97-AF65-F5344CB8AC3E}">
        <p14:creationId xmlns:p14="http://schemas.microsoft.com/office/powerpoint/2010/main" val="219006854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128</Words>
  <Application>Microsoft Office PowerPoint</Application>
  <PresentationFormat>عرض على الشاشة (3:4)‏</PresentationFormat>
  <Paragraphs>21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محاضرة لمادة التسويق المصرفي / سنوي المرحلة الثالثة   للعام الدراسي 2016/2017 </vt:lpstr>
      <vt:lpstr> تطوير الخدمة المصرفية </vt:lpstr>
      <vt:lpstr>عرض تقديمي في PowerPoint</vt:lpstr>
      <vt:lpstr> مبررات تطوير الخدمة المصرفية </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لمادة التسويق المصرفي / سنوي المرحلة الثالثة   للعام الدراسي 2016/2017 </dc:title>
  <dc:creator>Maher</dc:creator>
  <cp:lastModifiedBy>Maher</cp:lastModifiedBy>
  <cp:revision>1</cp:revision>
  <dcterms:created xsi:type="dcterms:W3CDTF">2019-11-11T07:12:26Z</dcterms:created>
  <dcterms:modified xsi:type="dcterms:W3CDTF">2019-11-11T07:15:42Z</dcterms:modified>
</cp:coreProperties>
</file>