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83BB143F-FE0F-47DE-83C1-5C682A972D34}"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7F9937E-993B-4575-B39C-3F2D80284C00}" type="slidenum">
              <a:rPr lang="ar-SA" smtClean="0"/>
              <a:t>‹#›</a:t>
            </a:fld>
            <a:endParaRPr lang="ar-SA"/>
          </a:p>
        </p:txBody>
      </p:sp>
    </p:spTree>
    <p:extLst>
      <p:ext uri="{BB962C8B-B14F-4D97-AF65-F5344CB8AC3E}">
        <p14:creationId xmlns:p14="http://schemas.microsoft.com/office/powerpoint/2010/main" val="2135794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3BB143F-FE0F-47DE-83C1-5C682A972D34}"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7F9937E-993B-4575-B39C-3F2D80284C00}" type="slidenum">
              <a:rPr lang="ar-SA" smtClean="0"/>
              <a:t>‹#›</a:t>
            </a:fld>
            <a:endParaRPr lang="ar-SA"/>
          </a:p>
        </p:txBody>
      </p:sp>
    </p:spTree>
    <p:extLst>
      <p:ext uri="{BB962C8B-B14F-4D97-AF65-F5344CB8AC3E}">
        <p14:creationId xmlns:p14="http://schemas.microsoft.com/office/powerpoint/2010/main" val="2675407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3BB143F-FE0F-47DE-83C1-5C682A972D34}"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7F9937E-993B-4575-B39C-3F2D80284C00}" type="slidenum">
              <a:rPr lang="ar-SA" smtClean="0"/>
              <a:t>‹#›</a:t>
            </a:fld>
            <a:endParaRPr lang="ar-SA"/>
          </a:p>
        </p:txBody>
      </p:sp>
    </p:spTree>
    <p:extLst>
      <p:ext uri="{BB962C8B-B14F-4D97-AF65-F5344CB8AC3E}">
        <p14:creationId xmlns:p14="http://schemas.microsoft.com/office/powerpoint/2010/main" val="3302754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83BB143F-FE0F-47DE-83C1-5C682A972D34}"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7F9937E-993B-4575-B39C-3F2D80284C00}" type="slidenum">
              <a:rPr lang="ar-SA" smtClean="0"/>
              <a:t>‹#›</a:t>
            </a:fld>
            <a:endParaRPr lang="ar-SA"/>
          </a:p>
        </p:txBody>
      </p:sp>
    </p:spTree>
    <p:extLst>
      <p:ext uri="{BB962C8B-B14F-4D97-AF65-F5344CB8AC3E}">
        <p14:creationId xmlns:p14="http://schemas.microsoft.com/office/powerpoint/2010/main" val="3966306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BB143F-FE0F-47DE-83C1-5C682A972D34}" type="datetimeFigureOut">
              <a:rPr lang="ar-SA" smtClean="0"/>
              <a:t>14/03/41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7F9937E-993B-4575-B39C-3F2D80284C00}" type="slidenum">
              <a:rPr lang="ar-SA" smtClean="0"/>
              <a:t>‹#›</a:t>
            </a:fld>
            <a:endParaRPr lang="ar-SA"/>
          </a:p>
        </p:txBody>
      </p:sp>
    </p:spTree>
    <p:extLst>
      <p:ext uri="{BB962C8B-B14F-4D97-AF65-F5344CB8AC3E}">
        <p14:creationId xmlns:p14="http://schemas.microsoft.com/office/powerpoint/2010/main" val="3189423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83BB143F-FE0F-47DE-83C1-5C682A972D34}" type="datetimeFigureOut">
              <a:rPr lang="ar-SA" smtClean="0"/>
              <a:t>14/03/41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7F9937E-993B-4575-B39C-3F2D80284C00}" type="slidenum">
              <a:rPr lang="ar-SA" smtClean="0"/>
              <a:t>‹#›</a:t>
            </a:fld>
            <a:endParaRPr lang="ar-SA"/>
          </a:p>
        </p:txBody>
      </p:sp>
    </p:spTree>
    <p:extLst>
      <p:ext uri="{BB962C8B-B14F-4D97-AF65-F5344CB8AC3E}">
        <p14:creationId xmlns:p14="http://schemas.microsoft.com/office/powerpoint/2010/main" val="806328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83BB143F-FE0F-47DE-83C1-5C682A972D34}" type="datetimeFigureOut">
              <a:rPr lang="ar-SA" smtClean="0"/>
              <a:t>14/03/41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47F9937E-993B-4575-B39C-3F2D80284C00}" type="slidenum">
              <a:rPr lang="ar-SA" smtClean="0"/>
              <a:t>‹#›</a:t>
            </a:fld>
            <a:endParaRPr lang="ar-SA"/>
          </a:p>
        </p:txBody>
      </p:sp>
    </p:spTree>
    <p:extLst>
      <p:ext uri="{BB962C8B-B14F-4D97-AF65-F5344CB8AC3E}">
        <p14:creationId xmlns:p14="http://schemas.microsoft.com/office/powerpoint/2010/main" val="3026017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83BB143F-FE0F-47DE-83C1-5C682A972D34}" type="datetimeFigureOut">
              <a:rPr lang="ar-SA" smtClean="0"/>
              <a:t>14/03/41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47F9937E-993B-4575-B39C-3F2D80284C00}" type="slidenum">
              <a:rPr lang="ar-SA" smtClean="0"/>
              <a:t>‹#›</a:t>
            </a:fld>
            <a:endParaRPr lang="ar-SA"/>
          </a:p>
        </p:txBody>
      </p:sp>
    </p:spTree>
    <p:extLst>
      <p:ext uri="{BB962C8B-B14F-4D97-AF65-F5344CB8AC3E}">
        <p14:creationId xmlns:p14="http://schemas.microsoft.com/office/powerpoint/2010/main" val="3198704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BB143F-FE0F-47DE-83C1-5C682A972D34}" type="datetimeFigureOut">
              <a:rPr lang="ar-SA" smtClean="0"/>
              <a:t>14/03/41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47F9937E-993B-4575-B39C-3F2D80284C00}" type="slidenum">
              <a:rPr lang="ar-SA" smtClean="0"/>
              <a:t>‹#›</a:t>
            </a:fld>
            <a:endParaRPr lang="ar-SA"/>
          </a:p>
        </p:txBody>
      </p:sp>
    </p:spTree>
    <p:extLst>
      <p:ext uri="{BB962C8B-B14F-4D97-AF65-F5344CB8AC3E}">
        <p14:creationId xmlns:p14="http://schemas.microsoft.com/office/powerpoint/2010/main" val="415254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3BB143F-FE0F-47DE-83C1-5C682A972D34}" type="datetimeFigureOut">
              <a:rPr lang="ar-SA" smtClean="0"/>
              <a:t>14/03/41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7F9937E-993B-4575-B39C-3F2D80284C00}" type="slidenum">
              <a:rPr lang="ar-SA" smtClean="0"/>
              <a:t>‹#›</a:t>
            </a:fld>
            <a:endParaRPr lang="ar-SA"/>
          </a:p>
        </p:txBody>
      </p:sp>
    </p:spTree>
    <p:extLst>
      <p:ext uri="{BB962C8B-B14F-4D97-AF65-F5344CB8AC3E}">
        <p14:creationId xmlns:p14="http://schemas.microsoft.com/office/powerpoint/2010/main" val="1034179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3BB143F-FE0F-47DE-83C1-5C682A972D34}" type="datetimeFigureOut">
              <a:rPr lang="ar-SA" smtClean="0"/>
              <a:t>14/03/41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7F9937E-993B-4575-B39C-3F2D80284C00}" type="slidenum">
              <a:rPr lang="ar-SA" smtClean="0"/>
              <a:t>‹#›</a:t>
            </a:fld>
            <a:endParaRPr lang="ar-SA"/>
          </a:p>
        </p:txBody>
      </p:sp>
    </p:spTree>
    <p:extLst>
      <p:ext uri="{BB962C8B-B14F-4D97-AF65-F5344CB8AC3E}">
        <p14:creationId xmlns:p14="http://schemas.microsoft.com/office/powerpoint/2010/main" val="1920985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3BB143F-FE0F-47DE-83C1-5C682A972D34}" type="datetimeFigureOut">
              <a:rPr lang="ar-SA" smtClean="0"/>
              <a:t>14/03/41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7F9937E-993B-4575-B39C-3F2D80284C00}" type="slidenum">
              <a:rPr lang="ar-SA" smtClean="0"/>
              <a:t>‹#›</a:t>
            </a:fld>
            <a:endParaRPr lang="ar-SA"/>
          </a:p>
        </p:txBody>
      </p:sp>
    </p:spTree>
    <p:extLst>
      <p:ext uri="{BB962C8B-B14F-4D97-AF65-F5344CB8AC3E}">
        <p14:creationId xmlns:p14="http://schemas.microsoft.com/office/powerpoint/2010/main" val="327129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SA" b="1" dirty="0"/>
              <a:t>محاضرة لمادة التسويق المصرفي / سنوي</a:t>
            </a:r>
            <a:r>
              <a:rPr lang="en-US" dirty="0"/>
              <a:t/>
            </a:r>
            <a:br>
              <a:rPr lang="en-US" dirty="0"/>
            </a:br>
            <a:r>
              <a:rPr lang="ar-SA" b="1" dirty="0"/>
              <a:t>المرحلة الثالثة   للعام الدراسي 2016/2017 </a:t>
            </a:r>
            <a:endParaRPr lang="ar-SA" dirty="0"/>
          </a:p>
        </p:txBody>
      </p:sp>
      <p:sp>
        <p:nvSpPr>
          <p:cNvPr id="3" name="عنوان فرعي 2"/>
          <p:cNvSpPr>
            <a:spLocks noGrp="1"/>
          </p:cNvSpPr>
          <p:nvPr>
            <p:ph type="subTitle" idx="1"/>
          </p:nvPr>
        </p:nvSpPr>
        <p:spPr/>
        <p:txBody>
          <a:bodyPr/>
          <a:lstStyle/>
          <a:p>
            <a:endParaRPr lang="ar-SA"/>
          </a:p>
        </p:txBody>
      </p:sp>
    </p:spTree>
    <p:extLst>
      <p:ext uri="{BB962C8B-B14F-4D97-AF65-F5344CB8AC3E}">
        <p14:creationId xmlns:p14="http://schemas.microsoft.com/office/powerpoint/2010/main" val="3616910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t/>
            </a:r>
            <a:br>
              <a:rPr lang="ar-SA" b="1" dirty="0" smtClean="0"/>
            </a:br>
            <a:r>
              <a:rPr lang="ar-SA" b="1" dirty="0" smtClean="0"/>
              <a:t>تعريف </a:t>
            </a:r>
            <a:r>
              <a:rPr lang="ar-SA" b="1" dirty="0"/>
              <a:t>البحث التسويقي المصرفي</a:t>
            </a:r>
            <a:r>
              <a:rPr lang="en-US" dirty="0"/>
              <a:t/>
            </a:r>
            <a:br>
              <a:rPr lang="en-US" dirty="0"/>
            </a:br>
            <a:endParaRPr lang="ar-SA" dirty="0"/>
          </a:p>
        </p:txBody>
      </p:sp>
      <p:sp>
        <p:nvSpPr>
          <p:cNvPr id="3" name="عنصر نائب للمحتوى 2"/>
          <p:cNvSpPr>
            <a:spLocks noGrp="1"/>
          </p:cNvSpPr>
          <p:nvPr>
            <p:ph idx="1"/>
          </p:nvPr>
        </p:nvSpPr>
        <p:spPr/>
        <p:txBody>
          <a:bodyPr/>
          <a:lstStyle/>
          <a:p>
            <a:pPr marL="0" indent="0">
              <a:buNone/>
            </a:pPr>
            <a:endParaRPr lang="en-US" dirty="0"/>
          </a:p>
          <a:p>
            <a:pPr lvl="0"/>
            <a:r>
              <a:rPr lang="ar-SA" b="1" dirty="0"/>
              <a:t>عملية جمع وتحليل البيانات التي يتم الحصول عليها من عينة من الافراد او المنظمات تتعلق بخصائص وانماط سلوكها واتجاهاتها </a:t>
            </a:r>
            <a:r>
              <a:rPr lang="ar-SA" b="1" dirty="0" err="1"/>
              <a:t>وارائها</a:t>
            </a:r>
            <a:r>
              <a:rPr lang="ar-SA" b="1" dirty="0"/>
              <a:t> او ممتلكاتها ويشمل ذلك على كافة اشكال التسويق والبحوث الاجتماعية مثل </a:t>
            </a:r>
            <a:r>
              <a:rPr lang="ar-SA" b="1" dirty="0" err="1"/>
              <a:t>المسوحات</a:t>
            </a:r>
            <a:r>
              <a:rPr lang="ar-SA" b="1" dirty="0"/>
              <a:t> والتحقيقات التي تتصل بالنواحي </a:t>
            </a:r>
            <a:r>
              <a:rPr lang="ar-SA" b="1" dirty="0" err="1"/>
              <a:t>السايكولوجية</a:t>
            </a:r>
            <a:r>
              <a:rPr lang="ar-SA" b="1" dirty="0"/>
              <a:t> والدراسات التي تقوم على الملاحظة الفردية والجماعية . </a:t>
            </a:r>
            <a:endParaRPr lang="en-US" dirty="0"/>
          </a:p>
          <a:p>
            <a:endParaRPr lang="ar-SA" dirty="0"/>
          </a:p>
        </p:txBody>
      </p:sp>
    </p:spTree>
    <p:extLst>
      <p:ext uri="{BB962C8B-B14F-4D97-AF65-F5344CB8AC3E}">
        <p14:creationId xmlns:p14="http://schemas.microsoft.com/office/powerpoint/2010/main" val="2021307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lvl="0"/>
            <a:r>
              <a:rPr lang="ar-SA" b="1" dirty="0"/>
              <a:t>هو عملية جمع وتحليل وتسجيل للبيانات التسويقية او البيانات المتعلقة بالمشاكل التسويقية للسلع والخدمات ويمكن ان تتعلق هذه المشاكل باي </a:t>
            </a:r>
            <a:r>
              <a:rPr lang="ar-SA" b="1" dirty="0" err="1"/>
              <a:t>عنصرمن</a:t>
            </a:r>
            <a:r>
              <a:rPr lang="ar-SA" b="1" dirty="0"/>
              <a:t> عناصر المزيج التسويقي </a:t>
            </a:r>
            <a:endParaRPr lang="en-US" dirty="0"/>
          </a:p>
          <a:p>
            <a:endParaRPr lang="ar-SA" dirty="0"/>
          </a:p>
        </p:txBody>
      </p:sp>
    </p:spTree>
    <p:extLst>
      <p:ext uri="{BB962C8B-B14F-4D97-AF65-F5344CB8AC3E}">
        <p14:creationId xmlns:p14="http://schemas.microsoft.com/office/powerpoint/2010/main" val="68591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t/>
            </a:r>
            <a:br>
              <a:rPr lang="ar-SA" b="1" dirty="0" smtClean="0"/>
            </a:br>
            <a:r>
              <a:rPr lang="ar-SA" b="1" dirty="0" smtClean="0"/>
              <a:t>اهمية </a:t>
            </a:r>
            <a:r>
              <a:rPr lang="ar-SA" b="1" dirty="0"/>
              <a:t>بحوث التسويق المصرفي</a:t>
            </a:r>
            <a:r>
              <a:rPr lang="en-US" dirty="0"/>
              <a:t/>
            </a:r>
            <a:br>
              <a:rPr lang="en-US" dirty="0"/>
            </a:br>
            <a:endParaRPr lang="ar-SA" dirty="0"/>
          </a:p>
        </p:txBody>
      </p:sp>
      <p:sp>
        <p:nvSpPr>
          <p:cNvPr id="3" name="عنصر نائب للمحتوى 2"/>
          <p:cNvSpPr>
            <a:spLocks noGrp="1"/>
          </p:cNvSpPr>
          <p:nvPr>
            <p:ph idx="1"/>
          </p:nvPr>
        </p:nvSpPr>
        <p:spPr/>
        <p:txBody>
          <a:bodyPr>
            <a:normAutofit lnSpcReduction="10000"/>
          </a:bodyPr>
          <a:lstStyle/>
          <a:p>
            <a:r>
              <a:rPr lang="ar-SA" b="1" dirty="0"/>
              <a:t>ان الاهتمام بعملية اجراء البحوث التسويقية له اسباب عديدة اهمها : </a:t>
            </a:r>
            <a:endParaRPr lang="en-US" dirty="0"/>
          </a:p>
          <a:p>
            <a:pPr lvl="0"/>
            <a:r>
              <a:rPr lang="ar-SA" b="1" dirty="0"/>
              <a:t>توسيع حجم المنظمات والمؤسسات المالية والمصرفية الامر الذي ادى الى التباعد بين متخذي القرارات التسويقية والزبائن . </a:t>
            </a:r>
            <a:endParaRPr lang="en-US" dirty="0"/>
          </a:p>
          <a:p>
            <a:r>
              <a:rPr lang="ar-SA" b="1" dirty="0"/>
              <a:t> زيادة المخاطر المترتبة على القرارات التسويقية نظرا لتوسع الاسواق المصرفية وانتقالها من المستوى المحلي داخل الدولة الواحدة الى المستوى الوطني الذي يشمل كافة انحاء الدول وصولا الى تسويق الخدمة المصرفية دوليا .</a:t>
            </a:r>
            <a:endParaRPr lang="ar-SA" dirty="0"/>
          </a:p>
        </p:txBody>
      </p:sp>
    </p:spTree>
    <p:extLst>
      <p:ext uri="{BB962C8B-B14F-4D97-AF65-F5344CB8AC3E}">
        <p14:creationId xmlns:p14="http://schemas.microsoft.com/office/powerpoint/2010/main" val="2145422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en-US" b="1" dirty="0"/>
              <a:t> </a:t>
            </a:r>
            <a:endParaRPr lang="en-US" dirty="0"/>
          </a:p>
          <a:p>
            <a:pPr lvl="0"/>
            <a:r>
              <a:rPr lang="ar-SA" b="1" dirty="0"/>
              <a:t>زيادة التزام العاملين في ميدان التسويق المصرفي وفهم حاجات الزبائن رغبة منهم في تحديد مستقبل عمل المصرف او المؤسسة التسويقية .</a:t>
            </a:r>
            <a:endParaRPr lang="en-US" dirty="0"/>
          </a:p>
          <a:p>
            <a:r>
              <a:rPr lang="en-US" b="1" dirty="0"/>
              <a:t> </a:t>
            </a:r>
            <a:endParaRPr lang="en-US" dirty="0"/>
          </a:p>
          <a:p>
            <a:pPr lvl="0"/>
            <a:r>
              <a:rPr lang="ar-SA" b="1" dirty="0"/>
              <a:t>زيادة الوعي بالقوة المؤثرة على خلق الحاجات للخدمات المصرفية والعوامل التي تؤثر على قرارات الزبائن .</a:t>
            </a:r>
            <a:endParaRPr lang="en-US" dirty="0"/>
          </a:p>
          <a:p>
            <a:endParaRPr lang="ar-SA" dirty="0"/>
          </a:p>
        </p:txBody>
      </p:sp>
    </p:spTree>
    <p:extLst>
      <p:ext uri="{BB962C8B-B14F-4D97-AF65-F5344CB8AC3E}">
        <p14:creationId xmlns:p14="http://schemas.microsoft.com/office/powerpoint/2010/main" val="4238396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smtClean="0"/>
              <a:t/>
            </a:r>
            <a:br>
              <a:rPr lang="ar-SA" b="1" dirty="0" smtClean="0"/>
            </a:br>
            <a:r>
              <a:rPr lang="ar-SA" b="1" dirty="0" smtClean="0"/>
              <a:t>واهم الاسباب التي ادت بالمصارف الاهتمام ببحوث التسويق المصرفي </a:t>
            </a:r>
            <a:r>
              <a:rPr lang="en-US" dirty="0" smtClean="0"/>
              <a:t/>
            </a:r>
            <a:br>
              <a:rPr lang="en-US" dirty="0" smtClean="0"/>
            </a:br>
            <a:endParaRPr lang="ar-SA" dirty="0"/>
          </a:p>
        </p:txBody>
      </p:sp>
      <p:sp>
        <p:nvSpPr>
          <p:cNvPr id="3" name="عنصر نائب للمحتوى 2"/>
          <p:cNvSpPr>
            <a:spLocks noGrp="1"/>
          </p:cNvSpPr>
          <p:nvPr>
            <p:ph idx="1"/>
          </p:nvPr>
        </p:nvSpPr>
        <p:spPr/>
        <p:txBody>
          <a:bodyPr>
            <a:normAutofit fontScale="92500" lnSpcReduction="10000"/>
          </a:bodyPr>
          <a:lstStyle/>
          <a:p>
            <a:pPr lvl="0"/>
            <a:r>
              <a:rPr lang="ar-SA" b="1" dirty="0" smtClean="0"/>
              <a:t>ضرورة </a:t>
            </a:r>
            <a:r>
              <a:rPr lang="ar-SA" b="1" dirty="0"/>
              <a:t>ادارة المصرف بعدد الزبائن المحتملين </a:t>
            </a:r>
            <a:r>
              <a:rPr lang="ar-SA" b="1" dirty="0" err="1"/>
              <a:t>لاية</a:t>
            </a:r>
            <a:r>
              <a:rPr lang="ar-SA" b="1" dirty="0"/>
              <a:t> خدمات مصرفية ينوي المصرف تقديمها الى </a:t>
            </a:r>
            <a:r>
              <a:rPr lang="ar-SA" b="1"/>
              <a:t>السوق </a:t>
            </a:r>
            <a:endParaRPr lang="en-US" dirty="0"/>
          </a:p>
          <a:p>
            <a:pPr lvl="0"/>
            <a:r>
              <a:rPr lang="ar-SA" b="1" dirty="0"/>
              <a:t>ضرورة التعرف على العوامل التي تؤثر على اختيار الزبائن للسوق الذي ينوي التعامل معه . </a:t>
            </a:r>
            <a:endParaRPr lang="en-US" dirty="0"/>
          </a:p>
          <a:p>
            <a:pPr lvl="0"/>
            <a:r>
              <a:rPr lang="ar-SA" b="1" dirty="0"/>
              <a:t>زيادة حدة المنافسة في النشاط المصرفي وخاصة من جانب المؤسسات المالية </a:t>
            </a:r>
            <a:r>
              <a:rPr lang="ar-SA" b="1" dirty="0" smtClean="0"/>
              <a:t>.</a:t>
            </a:r>
            <a:endParaRPr lang="en-US" dirty="0"/>
          </a:p>
          <a:p>
            <a:pPr lvl="0"/>
            <a:r>
              <a:rPr lang="ar-SA" b="1" dirty="0"/>
              <a:t>التعرف على الوضع التنافسي للمصرف بالنسبة لكافة الخدمات المصرفية .</a:t>
            </a:r>
            <a:endParaRPr lang="en-US" dirty="0"/>
          </a:p>
          <a:p>
            <a:r>
              <a:rPr lang="ar-SA" b="1" dirty="0" smtClean="0"/>
              <a:t>اهمية التعرف على مستوى رضا الزبائن </a:t>
            </a:r>
            <a:endParaRPr lang="ar-SA" dirty="0"/>
          </a:p>
        </p:txBody>
      </p:sp>
    </p:spTree>
    <p:extLst>
      <p:ext uri="{BB962C8B-B14F-4D97-AF65-F5344CB8AC3E}">
        <p14:creationId xmlns:p14="http://schemas.microsoft.com/office/powerpoint/2010/main" val="3461390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spTree>
    <p:extLst>
      <p:ext uri="{BB962C8B-B14F-4D97-AF65-F5344CB8AC3E}">
        <p14:creationId xmlns:p14="http://schemas.microsoft.com/office/powerpoint/2010/main" val="343830769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193</Words>
  <Application>Microsoft Office PowerPoint</Application>
  <PresentationFormat>عرض على الشاشة (3:4)‏</PresentationFormat>
  <Paragraphs>19</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نسق Office</vt:lpstr>
      <vt:lpstr>محاضرة لمادة التسويق المصرفي / سنوي المرحلة الثالثة   للعام الدراسي 2016/2017 </vt:lpstr>
      <vt:lpstr> تعريف البحث التسويقي المصرفي </vt:lpstr>
      <vt:lpstr>عرض تقديمي في PowerPoint</vt:lpstr>
      <vt:lpstr> اهمية بحوث التسويق المصرفي </vt:lpstr>
      <vt:lpstr>عرض تقديمي في PowerPoint</vt:lpstr>
      <vt:lpstr> واهم الاسباب التي ادت بالمصارف الاهتمام ببحوث التسويق المصرفي  </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لمادة التسويق المصرفي / سنوي المرحلة الثالثة   للعام الدراسي 2016/2017 </dc:title>
  <dc:creator>Maher</dc:creator>
  <cp:lastModifiedBy>Maher</cp:lastModifiedBy>
  <cp:revision>1</cp:revision>
  <dcterms:created xsi:type="dcterms:W3CDTF">2019-11-11T06:55:05Z</dcterms:created>
  <dcterms:modified xsi:type="dcterms:W3CDTF">2019-11-11T07:01:20Z</dcterms:modified>
</cp:coreProperties>
</file>