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77" r:id="rId2"/>
    <p:sldId id="289" r:id="rId3"/>
    <p:sldId id="321" r:id="rId4"/>
    <p:sldId id="338" r:id="rId5"/>
    <p:sldId id="325" r:id="rId6"/>
    <p:sldId id="336" r:id="rId7"/>
    <p:sldId id="327" r:id="rId8"/>
    <p:sldId id="342"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824" autoAdjust="0"/>
    <p:restoredTop sz="94600" autoAdjust="0"/>
  </p:normalViewPr>
  <p:slideViewPr>
    <p:cSldViewPr>
      <p:cViewPr varScale="1">
        <p:scale>
          <a:sx n="42" d="100"/>
          <a:sy n="42" d="100"/>
        </p:scale>
        <p:origin x="894" y="60"/>
      </p:cViewPr>
      <p:guideLst>
        <p:guide orient="horz" pos="2160"/>
        <p:guide pos="2880"/>
      </p:guideLst>
    </p:cSldViewPr>
  </p:slideViewPr>
  <p:outlineViewPr>
    <p:cViewPr>
      <p:scale>
        <a:sx n="33" d="100"/>
        <a:sy n="33" d="100"/>
      </p:scale>
      <p:origin x="0" y="16572"/>
    </p:cViewPr>
  </p:outlineViewPr>
  <p:notesTextViewPr>
    <p:cViewPr>
      <p:scale>
        <a:sx n="100" d="100"/>
        <a:sy n="100" d="100"/>
      </p:scale>
      <p:origin x="0" y="0"/>
    </p:cViewPr>
  </p:notesTextViewPr>
  <p:sorterViewPr>
    <p:cViewPr>
      <p:scale>
        <a:sx n="89" d="100"/>
        <a:sy n="89"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8FB572-30FC-4ED3-A968-E44D3A2CE3C6}" type="datetimeFigureOut">
              <a:rPr lang="ar-IQ" smtClean="0"/>
              <a:t>25/02/1441</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456E9D7-729F-42E6-A2C8-1D31FDA1629A}" type="slidenum">
              <a:rPr lang="ar-IQ" smtClean="0"/>
              <a:t>‹#›</a:t>
            </a:fld>
            <a:endParaRPr lang="ar-IQ" dirty="0"/>
          </a:p>
        </p:txBody>
      </p:sp>
    </p:spTree>
    <p:extLst>
      <p:ext uri="{BB962C8B-B14F-4D97-AF65-F5344CB8AC3E}">
        <p14:creationId xmlns:p14="http://schemas.microsoft.com/office/powerpoint/2010/main" val="12515207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طريقة_فن_التعامل_مع_النا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212976"/>
            <a:ext cx="9143998" cy="36450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Autofit/>
          </a:bodyPr>
          <a:lstStyle/>
          <a:p>
            <a:pPr lvl="0"/>
            <a:r>
              <a:rPr lang="ar-SA" sz="3600" b="1" i="1" dirty="0" smtClean="0">
                <a:solidFill>
                  <a:schemeClr val="bg1"/>
                </a:solidFill>
              </a:rPr>
              <a:t/>
            </a:r>
            <a:br>
              <a:rPr lang="ar-SA" sz="3600" b="1" i="1" dirty="0" smtClean="0">
                <a:solidFill>
                  <a:schemeClr val="bg1"/>
                </a:solidFill>
              </a:rPr>
            </a:br>
            <a:r>
              <a:rPr lang="ar-SA" sz="3600" b="1" i="1" dirty="0">
                <a:solidFill>
                  <a:schemeClr val="bg1"/>
                </a:solidFill>
              </a:rPr>
              <a:t/>
            </a:r>
            <a:br>
              <a:rPr lang="ar-SA" sz="3600" b="1" i="1" dirty="0">
                <a:solidFill>
                  <a:schemeClr val="bg1"/>
                </a:solidFill>
              </a:rPr>
            </a:br>
            <a:r>
              <a:rPr lang="ar-SA" sz="2800" b="1" dirty="0">
                <a:solidFill>
                  <a:schemeClr val="bg1"/>
                </a:solidFill>
              </a:rPr>
              <a:t>أعداد </a:t>
            </a:r>
            <a:r>
              <a:rPr lang="ar-SA" sz="2800" b="1" dirty="0" smtClean="0">
                <a:solidFill>
                  <a:schemeClr val="bg1"/>
                </a:solidFill>
              </a:rPr>
              <a:t/>
            </a:r>
            <a:br>
              <a:rPr lang="ar-SA" sz="2800" b="1" dirty="0" smtClean="0">
                <a:solidFill>
                  <a:schemeClr val="bg1"/>
                </a:solidFill>
              </a:rPr>
            </a:br>
            <a:r>
              <a:rPr lang="ar-SA" sz="2800" b="1" dirty="0" smtClean="0">
                <a:solidFill>
                  <a:schemeClr val="bg1"/>
                </a:solidFill>
              </a:rPr>
              <a:t>ليلى </a:t>
            </a:r>
            <a:r>
              <a:rPr lang="ar-SA" sz="2800" b="1" dirty="0">
                <a:solidFill>
                  <a:schemeClr val="bg1"/>
                </a:solidFill>
              </a:rPr>
              <a:t>جواد المسعودي</a:t>
            </a:r>
            <a:endParaRPr lang="ar-IQ" sz="2800" dirty="0">
              <a:solidFill>
                <a:schemeClr val="bg1"/>
              </a:solidFill>
            </a:endParaRPr>
          </a:p>
        </p:txBody>
      </p:sp>
      <p:pic>
        <p:nvPicPr>
          <p:cNvPr id="10242" name="Picture 2" descr="D:\New folder (3)\13902641626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013" y="-181424"/>
            <a:ext cx="9143998" cy="3212976"/>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1475656" y="600117"/>
            <a:ext cx="6408712" cy="2431435"/>
          </a:xfrm>
          <a:prstGeom prst="rect">
            <a:avLst/>
          </a:prstGeom>
        </p:spPr>
        <p:txBody>
          <a:bodyPr wrap="square">
            <a:spAutoFit/>
          </a:bodyPr>
          <a:lstStyle/>
          <a:p>
            <a:pPr algn="ctr"/>
            <a:r>
              <a:rPr lang="ar-SA" sz="3200" b="1" i="1" dirty="0"/>
              <a:t>«إتيكيت التعامل الرسمي والاجتماعي</a:t>
            </a:r>
            <a:r>
              <a:rPr lang="en-US" sz="3200" b="1" i="1" dirty="0"/>
              <a:t>”</a:t>
            </a:r>
            <a:r>
              <a:rPr lang="ar-SA" sz="3200" b="1" i="1" dirty="0"/>
              <a:t/>
            </a:r>
            <a:br>
              <a:rPr lang="ar-SA" sz="3200" b="1" i="1" dirty="0"/>
            </a:br>
            <a:r>
              <a:rPr lang="ar-SA" sz="3200" b="1" i="1" dirty="0"/>
              <a:t>«التعامل مع الاخرين</a:t>
            </a:r>
            <a:r>
              <a:rPr lang="ar-SA" sz="3200" b="1" i="1" dirty="0" smtClean="0"/>
              <a:t>»</a:t>
            </a:r>
          </a:p>
          <a:p>
            <a:pPr algn="ctr"/>
            <a:endParaRPr lang="ar-SA" sz="3200" b="1" i="1" dirty="0" smtClean="0"/>
          </a:p>
          <a:p>
            <a:pPr algn="ctr"/>
            <a:r>
              <a:rPr lang="ar-SA" sz="2800" b="1" dirty="0" smtClean="0"/>
              <a:t>أعداد </a:t>
            </a:r>
          </a:p>
          <a:p>
            <a:pPr algn="ctr"/>
            <a:r>
              <a:rPr lang="ar-IQ" sz="2800" b="1" dirty="0" smtClean="0"/>
              <a:t>دكتورة مها العزاوي</a:t>
            </a:r>
            <a:endParaRPr lang="ar-IQ" sz="2800" b="1" dirty="0"/>
          </a:p>
        </p:txBody>
      </p:sp>
    </p:spTree>
    <p:extLst>
      <p:ext uri="{BB962C8B-B14F-4D97-AF65-F5344CB8AC3E}">
        <p14:creationId xmlns:p14="http://schemas.microsoft.com/office/powerpoint/2010/main" val="2535460629"/>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New folder (3)\bwsE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07904"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عنوان فرعي 3"/>
          <p:cNvSpPr>
            <a:spLocks noGrp="1"/>
          </p:cNvSpPr>
          <p:nvPr>
            <p:ph type="subTitle" idx="1"/>
          </p:nvPr>
        </p:nvSpPr>
        <p:spPr>
          <a:xfrm>
            <a:off x="2411760" y="3645024"/>
            <a:ext cx="6120680" cy="2376264"/>
          </a:xfrm>
        </p:spPr>
        <p:txBody>
          <a:bodyPr/>
          <a:lstStyle/>
          <a:p>
            <a:pPr algn="r"/>
            <a:r>
              <a:rPr lang="ar-SA" b="1" i="1" dirty="0" smtClean="0">
                <a:solidFill>
                  <a:schemeClr val="tx1"/>
                </a:solidFill>
              </a:rPr>
              <a:t>1- </a:t>
            </a:r>
            <a:r>
              <a:rPr lang="ar-SA" b="1" i="1" dirty="0">
                <a:solidFill>
                  <a:schemeClr val="tx1"/>
                </a:solidFill>
              </a:rPr>
              <a:t>المجاملة		2- البساطة</a:t>
            </a:r>
            <a:endParaRPr lang="en-US" b="1" i="1" dirty="0">
              <a:solidFill>
                <a:schemeClr val="tx1"/>
              </a:solidFill>
            </a:endParaRPr>
          </a:p>
          <a:p>
            <a:pPr algn="r"/>
            <a:r>
              <a:rPr lang="ar-SA" b="1" i="1" dirty="0">
                <a:solidFill>
                  <a:schemeClr val="tx1"/>
                </a:solidFill>
              </a:rPr>
              <a:t>3- الأسبقية		4- التقديم والتعارف</a:t>
            </a:r>
            <a:endParaRPr lang="en-US" b="1" i="1" dirty="0">
              <a:solidFill>
                <a:schemeClr val="tx1"/>
              </a:solidFill>
            </a:endParaRPr>
          </a:p>
          <a:p>
            <a:pPr algn="r"/>
            <a:r>
              <a:rPr lang="ar-SA" b="1" i="1" dirty="0">
                <a:solidFill>
                  <a:schemeClr val="tx1"/>
                </a:solidFill>
              </a:rPr>
              <a:t>5- المصافحة   	</a:t>
            </a:r>
            <a:r>
              <a:rPr lang="ar-SA" b="1" i="1" dirty="0" smtClean="0">
                <a:solidFill>
                  <a:schemeClr val="tx1"/>
                </a:solidFill>
              </a:rPr>
              <a:t>6- </a:t>
            </a:r>
            <a:r>
              <a:rPr lang="ar-SA" b="1" i="1" dirty="0">
                <a:solidFill>
                  <a:schemeClr val="tx1"/>
                </a:solidFill>
              </a:rPr>
              <a:t>بطاقات الزيارة</a:t>
            </a:r>
            <a:endParaRPr lang="en-US" b="1" i="1" dirty="0">
              <a:solidFill>
                <a:schemeClr val="tx1"/>
              </a:solidFill>
            </a:endParaRPr>
          </a:p>
          <a:p>
            <a:endParaRPr lang="ar-IQ" dirty="0"/>
          </a:p>
        </p:txBody>
      </p:sp>
      <p:sp>
        <p:nvSpPr>
          <p:cNvPr id="5" name="وسيلة شرح على شكل سحابة 4"/>
          <p:cNvSpPr/>
          <p:nvPr/>
        </p:nvSpPr>
        <p:spPr>
          <a:xfrm>
            <a:off x="3275856" y="188640"/>
            <a:ext cx="5256584" cy="2664296"/>
          </a:xfrm>
          <a:prstGeom prst="cloudCallout">
            <a:avLst/>
          </a:prstGeom>
        </p:spPr>
        <p:style>
          <a:lnRef idx="1">
            <a:schemeClr val="accent2"/>
          </a:lnRef>
          <a:fillRef idx="3">
            <a:schemeClr val="accent2"/>
          </a:fillRef>
          <a:effectRef idx="2">
            <a:schemeClr val="accent2"/>
          </a:effectRef>
          <a:fontRef idx="minor">
            <a:schemeClr val="lt1"/>
          </a:fontRef>
        </p:style>
        <p:txBody>
          <a:bodyPr rtlCol="1" anchor="ctr"/>
          <a:lstStyle/>
          <a:p>
            <a:r>
              <a:rPr lang="ar-SA" sz="3200" b="1" dirty="0">
                <a:solidFill>
                  <a:schemeClr val="tx1"/>
                </a:solidFill>
              </a:rPr>
              <a:t>ما هي أهم موضوعات إتيكيت التعامل الرسمي </a:t>
            </a:r>
            <a:r>
              <a:rPr lang="ar-SA" sz="3200" b="1" dirty="0" smtClean="0">
                <a:solidFill>
                  <a:schemeClr val="tx1"/>
                </a:solidFill>
              </a:rPr>
              <a:t>والاجتماعي</a:t>
            </a:r>
          </a:p>
        </p:txBody>
      </p:sp>
    </p:spTree>
    <p:extLst>
      <p:ext uri="{BB962C8B-B14F-4D97-AF65-F5344CB8AC3E}">
        <p14:creationId xmlns:p14="http://schemas.microsoft.com/office/powerpoint/2010/main" val="40170786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76" y="0"/>
            <a:ext cx="9025448"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457200" y="274638"/>
            <a:ext cx="8229600" cy="1354162"/>
          </a:xfrm>
        </p:spPr>
        <p:txBody>
          <a:bodyPr>
            <a:normAutofit fontScale="90000"/>
          </a:bodyPr>
          <a:lstStyle/>
          <a:p>
            <a:r>
              <a:rPr lang="en-US" sz="4000" b="1" dirty="0" smtClean="0"/>
              <a:t/>
            </a:r>
            <a:br>
              <a:rPr lang="en-US" sz="4000" b="1" dirty="0" smtClean="0"/>
            </a:br>
            <a:r>
              <a:rPr lang="en-US" sz="4000" b="1" dirty="0"/>
              <a:t/>
            </a:r>
            <a:br>
              <a:rPr lang="en-US" sz="4000" b="1" dirty="0"/>
            </a:br>
            <a:r>
              <a:rPr lang="ar-SA" b="1" dirty="0" smtClean="0"/>
              <a:t>«التقديم والتعارف»</a:t>
            </a:r>
            <a:r>
              <a:rPr lang="en-US" dirty="0"/>
              <a:t/>
            </a:r>
            <a:br>
              <a:rPr lang="en-US" dirty="0"/>
            </a:br>
            <a:endParaRPr lang="ar-IQ" dirty="0"/>
          </a:p>
        </p:txBody>
      </p:sp>
      <p:sp>
        <p:nvSpPr>
          <p:cNvPr id="5" name="مستطيل 4"/>
          <p:cNvSpPr/>
          <p:nvPr/>
        </p:nvSpPr>
        <p:spPr>
          <a:xfrm>
            <a:off x="467544" y="1484784"/>
            <a:ext cx="8424936" cy="5016758"/>
          </a:xfrm>
          <a:prstGeom prst="rect">
            <a:avLst/>
          </a:prstGeom>
        </p:spPr>
        <p:txBody>
          <a:bodyPr wrap="square">
            <a:spAutoFit/>
          </a:bodyPr>
          <a:lstStyle/>
          <a:p>
            <a:pPr algn="ctr"/>
            <a:endParaRPr lang="en-US" sz="4000" b="1" dirty="0"/>
          </a:p>
          <a:p>
            <a:pPr algn="ctr"/>
            <a:r>
              <a:rPr lang="ar-SA" sz="4000" b="1" dirty="0" smtClean="0"/>
              <a:t>" </a:t>
            </a:r>
            <a:r>
              <a:rPr lang="ar-SA" sz="4000" b="1" dirty="0"/>
              <a:t>يا أيها الناس إنا خلقناكم شعوبا وقبائل لتعارفوا إن أكرمكم عند الله </a:t>
            </a:r>
            <a:r>
              <a:rPr lang="ar-SA" sz="4000" b="1" dirty="0" smtClean="0"/>
              <a:t>  أتقاكم </a:t>
            </a:r>
            <a:r>
              <a:rPr lang="ar-SA" sz="4000" b="1" dirty="0"/>
              <a:t>"</a:t>
            </a:r>
            <a:endParaRPr lang="en-US" sz="4000" dirty="0"/>
          </a:p>
          <a:p>
            <a:pPr algn="ctr"/>
            <a:r>
              <a:rPr lang="ar-SA" sz="4000" dirty="0"/>
              <a:t>خلال الحفلات الرسمية أو المناسبات ذات الطابع المحلي أو الدولي، تتطلب طبيعة عمل رجل العلاقات العامة أو المراسم أو من يعمل في السلك الدبلوماسي إلى التعرف على الآخرين، أو قد يكون الوسيط في تعريف شخصيتين ببعضهما البعض.</a:t>
            </a:r>
            <a:endParaRPr lang="en-US" sz="4000" dirty="0"/>
          </a:p>
        </p:txBody>
      </p:sp>
    </p:spTree>
    <p:extLst>
      <p:ext uri="{BB962C8B-B14F-4D97-AF65-F5344CB8AC3E}">
        <p14:creationId xmlns:p14="http://schemas.microsoft.com/office/powerpoint/2010/main" val="411225112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76" y="0"/>
            <a:ext cx="9025448"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Picture 2" descr="D:\New folder (3)\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66328"/>
            <a:ext cx="8424936" cy="652534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43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12088" cy="660906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457200" y="274638"/>
            <a:ext cx="8229600" cy="6034682"/>
          </a:xfrm>
        </p:spPr>
        <p:txBody>
          <a:bodyPr>
            <a:normAutofit fontScale="90000"/>
          </a:bodyPr>
          <a:lstStyle/>
          <a:p>
            <a:r>
              <a:rPr lang="ar-IQ" dirty="0" smtClean="0"/>
              <a:t/>
            </a:r>
            <a:br>
              <a:rPr lang="ar-IQ" dirty="0" smtClean="0"/>
            </a:br>
            <a:r>
              <a:rPr lang="en-US" dirty="0" smtClean="0"/>
              <a:t/>
            </a:r>
            <a:br>
              <a:rPr lang="en-US" dirty="0" smtClean="0"/>
            </a:br>
            <a:r>
              <a:rPr lang="ar-IQ" dirty="0" smtClean="0"/>
              <a:t/>
            </a:r>
            <a:br>
              <a:rPr lang="ar-IQ" dirty="0" smtClean="0"/>
            </a:br>
            <a:r>
              <a:rPr lang="ar-IQ" dirty="0"/>
              <a:t/>
            </a:r>
            <a:br>
              <a:rPr lang="ar-IQ" dirty="0"/>
            </a:br>
            <a:r>
              <a:rPr lang="ar-IQ" sz="4000" b="1" dirty="0" smtClean="0"/>
              <a:t>يتوجب غالبا في الحفلات والمناسبات تعريف المدعوين بعضهم ببعض ويتولى الداعي هذه المهمة،وهناك قواعد بهذا الخصوص هي:</a:t>
            </a:r>
            <a:br>
              <a:rPr lang="ar-IQ" sz="4000" b="1" dirty="0" smtClean="0"/>
            </a:br>
            <a:r>
              <a:rPr lang="ar-IQ" sz="4000" b="1" dirty="0" smtClean="0"/>
              <a:t>1- يقدم الرجل الى السيدات وليس العكس ويستثنى من ذلك في حالة وجود شخصية ذات مركز رسمي .</a:t>
            </a:r>
            <a:br>
              <a:rPr lang="ar-IQ" sz="4000" b="1" dirty="0" smtClean="0"/>
            </a:br>
            <a:r>
              <a:rPr lang="ar-IQ" sz="4000" b="1" dirty="0" smtClean="0"/>
              <a:t>2- يقدم الادنى مقاما الى الاعلى مقاما مع ذكر اسم وعمل كل منهما .</a:t>
            </a:r>
            <a:br>
              <a:rPr lang="ar-IQ" sz="4000" b="1" dirty="0" smtClean="0"/>
            </a:br>
            <a:r>
              <a:rPr lang="ar-IQ" sz="4000" b="1" dirty="0" smtClean="0"/>
              <a:t>3- يقدم الاصغر سنا ما لم يشغل منصبا رسميا الى الاكبر سنا .</a:t>
            </a:r>
            <a:br>
              <a:rPr lang="ar-IQ" sz="4000" b="1" dirty="0" smtClean="0"/>
            </a:br>
            <a:r>
              <a:rPr lang="ar-IQ" sz="4000" b="1" dirty="0" smtClean="0"/>
              <a:t>4- يقدم القادم الى الموجودين في الحفلة ما لم يكن يشغل مكزا رسميا مرموقا .</a:t>
            </a:r>
            <a:br>
              <a:rPr lang="ar-IQ" sz="4000" b="1" dirty="0" smtClean="0"/>
            </a:br>
            <a:r>
              <a:rPr lang="ar-IQ" sz="4000" b="1" dirty="0" smtClean="0"/>
              <a:t/>
            </a:r>
            <a:br>
              <a:rPr lang="ar-IQ" sz="4000" b="1" dirty="0" smtClean="0"/>
            </a:br>
            <a:r>
              <a:rPr lang="en-US" dirty="0" smtClean="0"/>
              <a:t/>
            </a:r>
            <a:br>
              <a:rPr lang="en-US" dirty="0" smtClean="0"/>
            </a:br>
            <a:endParaRPr lang="ar-IQ" dirty="0"/>
          </a:p>
        </p:txBody>
      </p:sp>
    </p:spTree>
    <p:extLst>
      <p:ext uri="{BB962C8B-B14F-4D97-AF65-F5344CB8AC3E}">
        <p14:creationId xmlns:p14="http://schemas.microsoft.com/office/powerpoint/2010/main" val="411225112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683568" y="274638"/>
            <a:ext cx="7560840" cy="5962674"/>
          </a:xfrm>
        </p:spPr>
        <p:txBody>
          <a:bodyPr>
            <a:normAutofit fontScale="90000"/>
          </a:bodyPr>
          <a:lstStyle/>
          <a:p>
            <a:r>
              <a:rPr lang="ar-IQ" dirty="0" smtClean="0"/>
              <a:t>6- يتم التقديم والتعارف وقوفا والايدي خارج الجيب مغ الامتناع عن التدخين .</a:t>
            </a:r>
            <a:br>
              <a:rPr lang="ar-IQ" dirty="0" smtClean="0"/>
            </a:br>
            <a:r>
              <a:rPr lang="ar-IQ" dirty="0" smtClean="0"/>
              <a:t>7- يجوز عند الضرورة ان يقدم الشخص نفسه الى شخصية موازية له او اعلى منه مقاما .</a:t>
            </a:r>
            <a:br>
              <a:rPr lang="ar-IQ" dirty="0" smtClean="0"/>
            </a:br>
            <a:r>
              <a:rPr lang="ar-IQ" dirty="0" smtClean="0"/>
              <a:t>8- على من يرتدي القبعة من الشخصيات المدنية اثناء التقديم ان يحملها بيده اليسرى . </a:t>
            </a:r>
            <a:r>
              <a:rPr lang="ar-IQ" dirty="0" smtClean="0"/>
              <a:t/>
            </a:r>
            <a:br>
              <a:rPr lang="ar-IQ" dirty="0" smtClean="0"/>
            </a:br>
            <a:endParaRPr lang="ar-IQ" dirty="0"/>
          </a:p>
        </p:txBody>
      </p:sp>
    </p:spTree>
    <p:extLst>
      <p:ext uri="{BB962C8B-B14F-4D97-AF65-F5344CB8AC3E}">
        <p14:creationId xmlns:p14="http://schemas.microsoft.com/office/powerpoint/2010/main" val="109416221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179512" y="274638"/>
            <a:ext cx="8712968" cy="6466730"/>
          </a:xfrm>
        </p:spPr>
        <p:txBody>
          <a:bodyPr>
            <a:normAutofit/>
          </a:bodyPr>
          <a:lstStyle/>
          <a:p>
            <a:r>
              <a:rPr lang="ar-SA" sz="4000" dirty="0" smtClean="0"/>
              <a:t/>
            </a:r>
            <a:br>
              <a:rPr lang="ar-SA" sz="4000" dirty="0" smtClean="0"/>
            </a:br>
            <a:r>
              <a:rPr lang="ar-IQ" sz="4000" dirty="0"/>
              <a:t/>
            </a:r>
            <a:br>
              <a:rPr lang="ar-IQ" sz="4000" dirty="0"/>
            </a:br>
            <a:r>
              <a:rPr lang="en-US" dirty="0"/>
              <a:t/>
            </a:r>
            <a:br>
              <a:rPr lang="en-US" dirty="0"/>
            </a:br>
            <a:endParaRPr lang="ar-IQ" dirty="0"/>
          </a:p>
        </p:txBody>
      </p:sp>
      <p:pic>
        <p:nvPicPr>
          <p:cNvPr id="4" name="Picture 3"/>
          <p:cNvPicPr>
            <a:picLocks noChangeAspect="1"/>
          </p:cNvPicPr>
          <p:nvPr/>
        </p:nvPicPr>
        <p:blipFill>
          <a:blip r:embed="rId3"/>
          <a:stretch>
            <a:fillRect/>
          </a:stretch>
        </p:blipFill>
        <p:spPr>
          <a:xfrm>
            <a:off x="179512" y="0"/>
            <a:ext cx="8712967" cy="6741368"/>
          </a:xfrm>
          <a:prstGeom prst="rect">
            <a:avLst/>
          </a:prstGeom>
        </p:spPr>
      </p:pic>
    </p:spTree>
    <p:extLst>
      <p:ext uri="{BB962C8B-B14F-4D97-AF65-F5344CB8AC3E}">
        <p14:creationId xmlns:p14="http://schemas.microsoft.com/office/powerpoint/2010/main" val="391621446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6" name="Picture 2" descr="C:\Users\eye2\Video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8856984" cy="65527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5" descr="C:\Users\eye2\Videos\im-outta-here-bye-bye-smiley-emoticon.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583886"/>
            <a:ext cx="1047751" cy="962025"/>
          </a:xfrm>
          <a:prstGeom prst="rect">
            <a:avLst/>
          </a:prstGeom>
          <a:noFill/>
          <a:extLst>
            <a:ext uri="{909E8E84-426E-40DD-AFC4-6F175D3DCCD1}">
              <a14:hiddenFill xmlns:a14="http://schemas.microsoft.com/office/drawing/2010/main">
                <a:solidFill>
                  <a:srgbClr val="FFFFFF"/>
                </a:solidFill>
              </a14:hiddenFill>
            </a:ext>
          </a:extLst>
        </p:spPr>
      </p:pic>
      <p:sp>
        <p:nvSpPr>
          <p:cNvPr id="5" name="عنوان 4"/>
          <p:cNvSpPr>
            <a:spLocks noGrp="1"/>
          </p:cNvSpPr>
          <p:nvPr>
            <p:ph type="title"/>
          </p:nvPr>
        </p:nvSpPr>
        <p:spPr>
          <a:xfrm>
            <a:off x="457200" y="274638"/>
            <a:ext cx="8229600" cy="2434282"/>
          </a:xfrm>
        </p:spPr>
        <p:txBody>
          <a:bodyPr/>
          <a:lstStyle/>
          <a:p>
            <a:r>
              <a:rPr lang="ar-IQ" dirty="0" smtClean="0"/>
              <a:t>شكراً لحسن استماعكم </a:t>
            </a:r>
            <a:endParaRPr lang="ar-IQ" dirty="0"/>
          </a:p>
        </p:txBody>
      </p:sp>
    </p:spTree>
    <p:extLst>
      <p:ext uri="{BB962C8B-B14F-4D97-AF65-F5344CB8AC3E}">
        <p14:creationId xmlns:p14="http://schemas.microsoft.com/office/powerpoint/2010/main" val="189619573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TotalTime>
  <Words>87</Words>
  <Application>Microsoft Office PowerPoint</Application>
  <PresentationFormat>On-screen Show (4:3)</PresentationFormat>
  <Paragraphs>17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سمة Office</vt:lpstr>
      <vt:lpstr>  أعداد  ليلى جواد المسعودي</vt:lpstr>
      <vt:lpstr>PowerPoint Presentation</vt:lpstr>
      <vt:lpstr>  «التقديم والتعارف» </vt:lpstr>
      <vt:lpstr>PowerPoint Presentation</vt:lpstr>
      <vt:lpstr>    يتوجب غالبا في الحفلات والمناسبات تعريف المدعوين بعضهم ببعض ويتولى الداعي هذه المهمة،وهناك قواعد بهذا الخصوص هي: 1- يقدم الرجل الى السيدات وليس العكس ويستثنى من ذلك في حالة وجود شخصية ذات مركز رسمي . 2- يقدم الادنى مقاما الى الاعلى مقاما مع ذكر اسم وعمل كل منهما . 3- يقدم الاصغر سنا ما لم يشغل منصبا رسميا الى الاكبر سنا . 4- يقدم القادم الى الموجودين في الحفلة ما لم يكن يشغل مكزا رسميا مرموقا .   </vt:lpstr>
      <vt:lpstr>6- يتم التقديم والتعارف وقوفا والايدي خارج الجيب مغ الامتناع عن التدخين . 7- يجوز عند الضرورة ان يقدم الشخص نفسه الى شخصية موازية له او اعلى منه مقاما . 8- على من يرتدي القبعة من الشخصيات المدنية اثناء التقديم ان يحملها بيده اليسرى .  </vt:lpstr>
      <vt:lpstr>   </vt:lpstr>
      <vt:lpstr>شكراً لحسن استماعكم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apple</dc:creator>
  <cp:lastModifiedBy>MAHA ALAZAWI</cp:lastModifiedBy>
  <cp:revision>280</cp:revision>
  <dcterms:created xsi:type="dcterms:W3CDTF">2015-11-26T22:12:01Z</dcterms:created>
  <dcterms:modified xsi:type="dcterms:W3CDTF">2019-10-24T07:56:40Z</dcterms:modified>
</cp:coreProperties>
</file>