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1A9A17A-1279-4E3F-97C6-4791710F2C5E}"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287520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A9A17A-1279-4E3F-97C6-4791710F2C5E}"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25486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A9A17A-1279-4E3F-97C6-4791710F2C5E}"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73633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A9A17A-1279-4E3F-97C6-4791710F2C5E}"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2774920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1A9A17A-1279-4E3F-97C6-4791710F2C5E}"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293446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1A9A17A-1279-4E3F-97C6-4791710F2C5E}"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862213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1A9A17A-1279-4E3F-97C6-4791710F2C5E}" type="datetimeFigureOut">
              <a:rPr lang="ar-SA" smtClean="0"/>
              <a:t>14/03/41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88995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1A9A17A-1279-4E3F-97C6-4791710F2C5E}" type="datetimeFigureOut">
              <a:rPr lang="ar-SA" smtClean="0"/>
              <a:t>14/03/41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3442455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1A9A17A-1279-4E3F-97C6-4791710F2C5E}" type="datetimeFigureOut">
              <a:rPr lang="ar-SA" smtClean="0"/>
              <a:t>14/03/41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227014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A9A17A-1279-4E3F-97C6-4791710F2C5E}"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305414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A9A17A-1279-4E3F-97C6-4791710F2C5E}"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8C3544B-697D-4F05-BDD0-398C483C6509}" type="slidenum">
              <a:rPr lang="ar-SA" smtClean="0"/>
              <a:t>‹#›</a:t>
            </a:fld>
            <a:endParaRPr lang="ar-SA"/>
          </a:p>
        </p:txBody>
      </p:sp>
    </p:spTree>
    <p:extLst>
      <p:ext uri="{BB962C8B-B14F-4D97-AF65-F5344CB8AC3E}">
        <p14:creationId xmlns:p14="http://schemas.microsoft.com/office/powerpoint/2010/main" val="2333192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1A9A17A-1279-4E3F-97C6-4791710F2C5E}" type="datetimeFigureOut">
              <a:rPr lang="ar-SA" smtClean="0"/>
              <a:t>14/03/41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8C3544B-697D-4F05-BDD0-398C483C6509}" type="slidenum">
              <a:rPr lang="ar-SA" smtClean="0"/>
              <a:t>‹#›</a:t>
            </a:fld>
            <a:endParaRPr lang="ar-SA"/>
          </a:p>
        </p:txBody>
      </p:sp>
    </p:spTree>
    <p:extLst>
      <p:ext uri="{BB962C8B-B14F-4D97-AF65-F5344CB8AC3E}">
        <p14:creationId xmlns:p14="http://schemas.microsoft.com/office/powerpoint/2010/main" val="4115587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b="1" dirty="0"/>
              <a:t>محاضرة لمادة التسويق المصرفي / سنوي</a:t>
            </a:r>
            <a:r>
              <a:rPr lang="en-US" dirty="0"/>
              <a:t/>
            </a:r>
            <a:br>
              <a:rPr lang="en-US" dirty="0"/>
            </a:br>
            <a:r>
              <a:rPr lang="ar-SA" b="1" dirty="0"/>
              <a:t>المرحلة الثالثة   للعام الدراسي 2016/2017                      </a:t>
            </a:r>
            <a:endParaRPr lang="en-US"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404994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t>اهمية التسويق المصرفي</a:t>
            </a:r>
            <a:r>
              <a:rPr lang="en-US" dirty="0"/>
              <a:t/>
            </a:r>
            <a:br>
              <a:rPr lang="en-US" dirty="0"/>
            </a:br>
            <a:endParaRPr lang="ar-SA" dirty="0"/>
          </a:p>
        </p:txBody>
      </p:sp>
      <p:sp>
        <p:nvSpPr>
          <p:cNvPr id="3" name="عنصر نائب للمحتوى 2"/>
          <p:cNvSpPr>
            <a:spLocks noGrp="1"/>
          </p:cNvSpPr>
          <p:nvPr>
            <p:ph idx="1"/>
          </p:nvPr>
        </p:nvSpPr>
        <p:spPr/>
        <p:txBody>
          <a:bodyPr>
            <a:normAutofit lnSpcReduction="10000"/>
          </a:bodyPr>
          <a:lstStyle/>
          <a:p>
            <a:r>
              <a:rPr lang="ar-SA" b="1" dirty="0"/>
              <a:t>لا يوجد مصرف يؤدي انشطة بنجاح ما لم تكن لديه وظيفة التسويق فالتسويق هو القوة الدافعة للابتكار والتطوير وان مجرد الكلام لا يكفي اليوم في سوق يتسم بالتنافس الشديد خاصة ان الزبائن تتطلب الاستثمار في برامج الاعلان في التسويق الفاعلة التي تستهدف من تلبية حاجات ورغبات الزبائن واتاحة فرص جديدة للتعامل معهم ، ثم ان مستقبل المصارف يتوقف على مستقبل العمليات المصرفية القائمة على تنمية العلاقة مع الزبائن والذي يعتمد بدوره على قدرة المصارف على الاختيار الصحيح لخدماتها واسعار منتجاتها لكي تكون في متناول الزبائن .</a:t>
            </a:r>
            <a:endParaRPr lang="en-US" dirty="0"/>
          </a:p>
          <a:p>
            <a:endParaRPr lang="ar-SA" sz="2400" dirty="0"/>
          </a:p>
        </p:txBody>
      </p:sp>
    </p:spTree>
    <p:extLst>
      <p:ext uri="{BB962C8B-B14F-4D97-AF65-F5344CB8AC3E}">
        <p14:creationId xmlns:p14="http://schemas.microsoft.com/office/powerpoint/2010/main" val="2082582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t>اهداف تسويق الخدمة المصرفية </a:t>
            </a:r>
            <a:r>
              <a:rPr lang="en-US" dirty="0"/>
              <a:t/>
            </a:r>
            <a:br>
              <a:rPr lang="en-US" dirty="0"/>
            </a:br>
            <a:endParaRPr lang="ar-SA" dirty="0"/>
          </a:p>
        </p:txBody>
      </p:sp>
      <p:sp>
        <p:nvSpPr>
          <p:cNvPr id="3" name="عنصر نائب للمحتوى 2"/>
          <p:cNvSpPr>
            <a:spLocks noGrp="1"/>
          </p:cNvSpPr>
          <p:nvPr>
            <p:ph idx="1"/>
          </p:nvPr>
        </p:nvSpPr>
        <p:spPr/>
        <p:txBody>
          <a:bodyPr/>
          <a:lstStyle/>
          <a:p>
            <a:r>
              <a:rPr lang="ar-SA" b="1" dirty="0"/>
              <a:t>يهدف تسويق الخدمة المصرفية الى دراسة سوق الخدمة المصرفية وبخاصة دراسة زبائن المصرف الحاليين والمحتملين للتعرف على رغباتهم وحاجاتهم والعمل على اشباع هذه الحاجات والرغبات </a:t>
            </a:r>
            <a:r>
              <a:rPr lang="ar-SA" b="1" dirty="0" err="1"/>
              <a:t>باقصى</a:t>
            </a:r>
            <a:r>
              <a:rPr lang="ar-SA" b="1" dirty="0"/>
              <a:t> كفاية ممكنة .وذلك حتى يمكن للمصرف تحقيق اهدافه وبالشكل الذي يحقق مصالح المجتمع وهكذا فان المدخل </a:t>
            </a:r>
            <a:endParaRPr lang="ar-SA" dirty="0"/>
          </a:p>
        </p:txBody>
      </p:sp>
    </p:spTree>
    <p:extLst>
      <p:ext uri="{BB962C8B-B14F-4D97-AF65-F5344CB8AC3E}">
        <p14:creationId xmlns:p14="http://schemas.microsoft.com/office/powerpoint/2010/main" val="3126737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3600" b="1" dirty="0" smtClean="0"/>
              <a:t/>
            </a:r>
            <a:br>
              <a:rPr lang="ar-SA" sz="3600" b="1" dirty="0" smtClean="0"/>
            </a:br>
            <a:r>
              <a:rPr lang="ar-SA" sz="3600" b="1" dirty="0" smtClean="0"/>
              <a:t>في </a:t>
            </a:r>
            <a:r>
              <a:rPr lang="ar-SA" sz="3600" b="1" dirty="0"/>
              <a:t>تسويق الخدمات المصرفية يعتمد على مجموعة من الخطوات يمكن حصرها بالاتي : </a:t>
            </a:r>
            <a:r>
              <a:rPr lang="en-US" dirty="0"/>
              <a:t/>
            </a:r>
            <a:br>
              <a:rPr lang="en-US" dirty="0"/>
            </a:br>
            <a:endParaRPr lang="ar-SA" dirty="0"/>
          </a:p>
        </p:txBody>
      </p:sp>
      <p:sp>
        <p:nvSpPr>
          <p:cNvPr id="3" name="عنصر نائب للمحتوى 2"/>
          <p:cNvSpPr>
            <a:spLocks noGrp="1"/>
          </p:cNvSpPr>
          <p:nvPr>
            <p:ph idx="1"/>
          </p:nvPr>
        </p:nvSpPr>
        <p:spPr/>
        <p:txBody>
          <a:bodyPr>
            <a:normAutofit fontScale="77500" lnSpcReduction="20000"/>
          </a:bodyPr>
          <a:lstStyle/>
          <a:p>
            <a:pPr lvl="0"/>
            <a:r>
              <a:rPr lang="ar-SA" sz="3800" b="1" dirty="0"/>
              <a:t>دراسة الاسواق المصرفية وتحليلها بهدف تحديد الاسواق الاكثر ربحية .</a:t>
            </a:r>
            <a:endParaRPr lang="en-US" sz="3800" b="1" dirty="0"/>
          </a:p>
          <a:p>
            <a:pPr lvl="0"/>
            <a:r>
              <a:rPr lang="ar-SA" sz="3800" b="1" dirty="0"/>
              <a:t>العمل على انتاج الخدمات المصرفية التي تلبي تلك الاحتياجات  عن طريق تطور خدمات مصرفية او ابتكار الجديد منها . </a:t>
            </a:r>
            <a:endParaRPr lang="en-US" sz="3800" b="1" dirty="0"/>
          </a:p>
          <a:p>
            <a:r>
              <a:rPr lang="en-US" sz="3800" b="1" dirty="0"/>
              <a:t> </a:t>
            </a:r>
          </a:p>
          <a:p>
            <a:pPr lvl="0"/>
            <a:r>
              <a:rPr lang="ar-SA" sz="3800" b="1" dirty="0"/>
              <a:t>العمل على خلق البرنامج التسويقي الملائم لتسويق الخدمات المصرفية المتطورة او المبتكرة بالاعتماد على عناصر المزيج التسويقي وما تنطوي عليه هذه العناصر من انشطة </a:t>
            </a:r>
            <a:r>
              <a:rPr lang="ar-SA" sz="3800" b="1" dirty="0" err="1"/>
              <a:t>واساليبب</a:t>
            </a:r>
            <a:r>
              <a:rPr lang="ar-SA" sz="3800" b="1" dirty="0"/>
              <a:t> الطريقة التي تحقق ارباحا للمصرف . </a:t>
            </a:r>
            <a:endParaRPr lang="en-US" sz="3800" b="1" dirty="0"/>
          </a:p>
          <a:p>
            <a:r>
              <a:rPr lang="en-US" sz="3800" b="1" dirty="0"/>
              <a:t> </a:t>
            </a:r>
          </a:p>
          <a:p>
            <a:endParaRPr lang="ar-SA" dirty="0"/>
          </a:p>
        </p:txBody>
      </p:sp>
    </p:spTree>
    <p:extLst>
      <p:ext uri="{BB962C8B-B14F-4D97-AF65-F5344CB8AC3E}">
        <p14:creationId xmlns:p14="http://schemas.microsoft.com/office/powerpoint/2010/main" val="3970353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SA" b="1" dirty="0" smtClean="0"/>
              <a:t>العمل على التخطيط للبرنامج التسويقي من قبل ادارة التسويق المصرفي بالشكل الذي يحقق عملية التوازن بين هدفي الربحية ورضا الزبون . </a:t>
            </a:r>
            <a:endParaRPr lang="en-US" b="1" dirty="0" smtClean="0"/>
          </a:p>
          <a:p>
            <a:r>
              <a:rPr lang="ar-SA" b="1" dirty="0" smtClean="0"/>
              <a:t> </a:t>
            </a:r>
            <a:endParaRPr lang="en-US" b="1" dirty="0" smtClean="0"/>
          </a:p>
          <a:p>
            <a:pPr lvl="0"/>
            <a:r>
              <a:rPr lang="ar-SA" b="1" dirty="0" smtClean="0"/>
              <a:t>العمل على تحقيق مستويات اعلى من الربحية .</a:t>
            </a:r>
          </a:p>
          <a:p>
            <a:r>
              <a:rPr lang="ar-SA" b="1" dirty="0" smtClean="0"/>
              <a:t>التركيز على مفهوم الربح المادي والتوجه </a:t>
            </a:r>
            <a:r>
              <a:rPr lang="ar-SA" b="1" dirty="0" err="1" smtClean="0"/>
              <a:t>بالانشطة</a:t>
            </a:r>
            <a:r>
              <a:rPr lang="ar-SA" b="1" dirty="0" smtClean="0"/>
              <a:t> التي لا تستهدف الربح من اجل تحقيق اهداف النشاط المصرفي . </a:t>
            </a:r>
            <a:endParaRPr lang="en-US" b="1" dirty="0" smtClean="0"/>
          </a:p>
          <a:p>
            <a:pPr lvl="0"/>
            <a:r>
              <a:rPr lang="ar-SA" b="1" dirty="0" smtClean="0"/>
              <a:t> </a:t>
            </a:r>
            <a:endParaRPr lang="en-US" b="1" smtClean="0"/>
          </a:p>
          <a:p>
            <a:endParaRPr lang="ar-SA"/>
          </a:p>
        </p:txBody>
      </p:sp>
    </p:spTree>
    <p:extLst>
      <p:ext uri="{BB962C8B-B14F-4D97-AF65-F5344CB8AC3E}">
        <p14:creationId xmlns:p14="http://schemas.microsoft.com/office/powerpoint/2010/main" val="89802489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192</Words>
  <Application>Microsoft Office PowerPoint</Application>
  <PresentationFormat>عرض على الشاشة (3:4)‏</PresentationFormat>
  <Paragraphs>16</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محاضرة لمادة التسويق المصرفي / سنوي المرحلة الثالثة   للعام الدراسي 2016/2017                      </vt:lpstr>
      <vt:lpstr>اهمية التسويق المصرفي </vt:lpstr>
      <vt:lpstr>اهداف تسويق الخدمة المصرفية  </vt:lpstr>
      <vt:lpstr> في تسويق الخدمات المصرفية يعتمد على مجموعة من الخطوات يمكن حصرها بالاتي :  </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لمادة التسويق المصرفي / سنوي المرحلة الثالثة   للعام الدراسي 2016/2017                      </dc:title>
  <dc:creator>Maher</dc:creator>
  <cp:lastModifiedBy>Maher</cp:lastModifiedBy>
  <cp:revision>1</cp:revision>
  <dcterms:created xsi:type="dcterms:W3CDTF">2019-11-11T06:26:26Z</dcterms:created>
  <dcterms:modified xsi:type="dcterms:W3CDTF">2019-11-11T06:32:22Z</dcterms:modified>
</cp:coreProperties>
</file>