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7" d="100"/>
          <a:sy n="37" d="100"/>
        </p:scale>
        <p:origin x="-140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5/24/2019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D8BD707-D9CF-40AE-B4C6-C98DA3205C09}" type="datetimeFigureOut">
              <a:rPr lang="en-US" smtClean="0"/>
              <a:pPr/>
              <a:t>5/24/2019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D8BD707-D9CF-40AE-B4C6-C98DA3205C09}" type="datetimeFigureOut">
              <a:rPr lang="en-US" smtClean="0"/>
              <a:pPr/>
              <a:t>5/24/2019</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6F15528-21DE-4FAA-801E-634DDDAF4B2B}"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الادراك</a:t>
            </a:r>
            <a:endParaRPr lang="ar-IQ" dirty="0"/>
          </a:p>
        </p:txBody>
      </p:sp>
      <p:sp>
        <p:nvSpPr>
          <p:cNvPr id="3" name="Subtitle 2"/>
          <p:cNvSpPr>
            <a:spLocks noGrp="1"/>
          </p:cNvSpPr>
          <p:nvPr>
            <p:ph type="subTitle" idx="1"/>
          </p:nvPr>
        </p:nvSpPr>
        <p:spPr/>
        <p:txBody>
          <a:bodyPr/>
          <a:lstStyle/>
          <a:p>
            <a:r>
              <a:rPr lang="ar-IQ" dirty="0" smtClean="0"/>
              <a:t>الدكتورة مكية كريدي</a:t>
            </a:r>
            <a:endParaRPr lang="ar-IQ" dirty="0"/>
          </a:p>
        </p:txBody>
      </p:sp>
    </p:spTree>
    <p:extLst>
      <p:ext uri="{BB962C8B-B14F-4D97-AF65-F5344CB8AC3E}">
        <p14:creationId xmlns:p14="http://schemas.microsoft.com/office/powerpoint/2010/main" val="3665278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endParaRPr lang="ar-IQ" dirty="0"/>
          </a:p>
          <a:p>
            <a:pPr algn="r" rtl="1"/>
            <a:r>
              <a:rPr lang="ar-IQ" dirty="0"/>
              <a:t> إدراكنا لما يدور حولنا لا يعني أننا أدركنا الحقيقة, لأن هناك تعارض بين إدراكنا والحقيقة ,لأننا نميل إلى رؤية الأشياء بالطريقة التي نريدها. </a:t>
            </a:r>
          </a:p>
          <a:p>
            <a:pPr algn="r" rtl="1"/>
            <a:r>
              <a:rPr lang="ar-IQ" dirty="0" smtClean="0"/>
              <a:t>مفهوم </a:t>
            </a:r>
            <a:r>
              <a:rPr lang="ar-IQ" dirty="0"/>
              <a:t>الإدراك : </a:t>
            </a:r>
          </a:p>
          <a:p>
            <a:pPr algn="r" rtl="1"/>
            <a:r>
              <a:rPr lang="ar-IQ" dirty="0"/>
              <a:t>”العملية التي من خلالها ينظم ويترجم الأشخاص انطباعاتهم الحسية من اجل أن يعطوا معنى لما يدور حولهم“.</a:t>
            </a:r>
          </a:p>
          <a:p>
            <a:pPr algn="r" rtl="1"/>
            <a:endParaRPr lang="ar-IQ" dirty="0"/>
          </a:p>
        </p:txBody>
      </p:sp>
      <p:sp>
        <p:nvSpPr>
          <p:cNvPr id="2" name="Title 1"/>
          <p:cNvSpPr>
            <a:spLocks noGrp="1"/>
          </p:cNvSpPr>
          <p:nvPr>
            <p:ph type="title"/>
          </p:nvPr>
        </p:nvSpPr>
        <p:spPr/>
        <p:txBody>
          <a:bodyPr/>
          <a:lstStyle/>
          <a:p>
            <a:r>
              <a:rPr lang="ar-IQ" dirty="0" smtClean="0"/>
              <a:t>مفهوم الادراك</a:t>
            </a:r>
            <a:endParaRPr lang="ar-IQ" dirty="0"/>
          </a:p>
        </p:txBody>
      </p:sp>
    </p:spTree>
    <p:extLst>
      <p:ext uri="{BB962C8B-B14F-4D97-AF65-F5344CB8AC3E}">
        <p14:creationId xmlns:p14="http://schemas.microsoft.com/office/powerpoint/2010/main" val="2248711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r" rtl="1"/>
            <a:r>
              <a:rPr lang="ar-IQ" dirty="0"/>
              <a:t>الإنتقائية : </a:t>
            </a:r>
          </a:p>
          <a:p>
            <a:pPr algn="r" rtl="1"/>
            <a:r>
              <a:rPr lang="ar-IQ" dirty="0"/>
              <a:t>    الإنسان لا يتأثر بكل شيء يراه ,بل هو يستوعب بعض  المؤثرات البراقة التي من الممكن أن تثير انتباهه ويرغبها.</a:t>
            </a:r>
          </a:p>
          <a:p>
            <a:pPr algn="r" rtl="1"/>
            <a:endParaRPr lang="ar-IQ" dirty="0"/>
          </a:p>
          <a:p>
            <a:pPr algn="r" rtl="1"/>
            <a:r>
              <a:rPr lang="ar-IQ" dirty="0"/>
              <a:t> الاهتمامات : </a:t>
            </a:r>
          </a:p>
          <a:p>
            <a:pPr algn="r" rtl="1"/>
            <a:r>
              <a:rPr lang="ar-IQ" dirty="0"/>
              <a:t>    يتأثر الفرد وينتبه لشيء ما عندما يكون هذا الشيء من اهتماماته. مثلا           بناء على تخصصه . </a:t>
            </a:r>
          </a:p>
          <a:p>
            <a:pPr algn="r" rtl="1"/>
            <a:r>
              <a:rPr lang="ar-IQ" dirty="0"/>
              <a:t>الدوافع : </a:t>
            </a:r>
          </a:p>
          <a:p>
            <a:pPr algn="r" rtl="1"/>
            <a:r>
              <a:rPr lang="ar-IQ" dirty="0"/>
              <a:t>   الاحتياجات الغير مشبعة تعمل على إثارة الشخص وربما تؤثر على إدراكه لحقائق الأمور. ( الشعور بعد الامن الوظيفي تجعل الموظف يفسر أي تقدم لموظف أخر بأنه رغبة منه لإزاحته من وظيفته . </a:t>
            </a:r>
          </a:p>
          <a:p>
            <a:pPr algn="r" rtl="1"/>
            <a:r>
              <a:rPr lang="ar-IQ" dirty="0"/>
              <a:t> </a:t>
            </a:r>
          </a:p>
        </p:txBody>
      </p:sp>
      <p:sp>
        <p:nvSpPr>
          <p:cNvPr id="2" name="Title 1"/>
          <p:cNvSpPr>
            <a:spLocks noGrp="1"/>
          </p:cNvSpPr>
          <p:nvPr>
            <p:ph type="title"/>
          </p:nvPr>
        </p:nvSpPr>
        <p:spPr/>
        <p:txBody>
          <a:bodyPr/>
          <a:lstStyle/>
          <a:p>
            <a:r>
              <a:rPr lang="ar-IQ" dirty="0"/>
              <a:t>العوامل المؤثرة على الإدراك </a:t>
            </a:r>
          </a:p>
        </p:txBody>
      </p:sp>
    </p:spTree>
    <p:extLst>
      <p:ext uri="{BB962C8B-B14F-4D97-AF65-F5344CB8AC3E}">
        <p14:creationId xmlns:p14="http://schemas.microsoft.com/office/powerpoint/2010/main" val="2058833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r>
              <a:rPr lang="ar-IQ" dirty="0"/>
              <a:t>التوقعات : </a:t>
            </a:r>
          </a:p>
          <a:p>
            <a:pPr algn="r" rtl="1"/>
            <a:r>
              <a:rPr lang="ar-IQ" dirty="0"/>
              <a:t> إذا كان هناك توقع محدد,فإن الفرد لا يرى إلا ما توقعه سواء كان يمثل الحقيقة أم لا. </a:t>
            </a:r>
          </a:p>
          <a:p>
            <a:pPr algn="r" rtl="1"/>
            <a:r>
              <a:rPr lang="ar-IQ" dirty="0" smtClean="0"/>
              <a:t>الخبرة </a:t>
            </a:r>
            <a:r>
              <a:rPr lang="ar-IQ" dirty="0"/>
              <a:t>: </a:t>
            </a:r>
          </a:p>
          <a:p>
            <a:pPr algn="r" rtl="1"/>
            <a:r>
              <a:rPr lang="ar-IQ" dirty="0"/>
              <a:t> تعمل الخبرات الماضية على التأثير في إدراكنا,فالأحداث التي أصبحت أقل غرابة ولم تعد جديدة تصبح أقل إثارة لحواسنا واهتماماتنا. الغريب عن البلد            يلاحظ الفروق الثقافية أكثر من الشخص الذي يعيش فيها لفترة طويلة . </a:t>
            </a:r>
          </a:p>
        </p:txBody>
      </p:sp>
    </p:spTree>
    <p:extLst>
      <p:ext uri="{BB962C8B-B14F-4D97-AF65-F5344CB8AC3E}">
        <p14:creationId xmlns:p14="http://schemas.microsoft.com/office/powerpoint/2010/main" val="1516481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IQ" dirty="0"/>
              <a:t>الثقافة : </a:t>
            </a:r>
          </a:p>
          <a:p>
            <a:pPr algn="r" rtl="1"/>
            <a:r>
              <a:rPr lang="ar-IQ" dirty="0"/>
              <a:t>   تؤثر على إدراك الأفراد للأمور, وقد تؤدي إلى تشويه  وانحراف في رؤية الأمور على حقيقتها. </a:t>
            </a:r>
          </a:p>
          <a:p>
            <a:pPr algn="r" rtl="1"/>
            <a:r>
              <a:rPr lang="ar-IQ" dirty="0"/>
              <a:t>   - ما يعتبر مشين في مجتمع </a:t>
            </a:r>
            <a:r>
              <a:rPr lang="ar-IQ" dirty="0" smtClean="0"/>
              <a:t>بيعي </a:t>
            </a:r>
            <a:r>
              <a:rPr lang="ar-IQ" dirty="0"/>
              <a:t>في مجتمع أخر</a:t>
            </a:r>
          </a:p>
          <a:p>
            <a:pPr algn="r" rtl="1"/>
            <a:r>
              <a:rPr lang="ar-IQ" dirty="0"/>
              <a:t> آثر الهالة :  </a:t>
            </a:r>
          </a:p>
          <a:p>
            <a:pPr algn="r" rtl="1"/>
            <a:r>
              <a:rPr lang="ar-IQ" dirty="0"/>
              <a:t>   بناء انطباعاتنا عن شخص ما على صفة واحدة مثل اللباقة أو المظهر أو كونه اجتماعيا وع إغفال الجوانب الأخرى . </a:t>
            </a:r>
          </a:p>
          <a:p>
            <a:pPr algn="r" rtl="1"/>
            <a:endParaRPr lang="ar-IQ" dirty="0"/>
          </a:p>
          <a:p>
            <a:pPr algn="r" rtl="1"/>
            <a:endParaRPr lang="ar-IQ" dirty="0"/>
          </a:p>
        </p:txBody>
      </p:sp>
    </p:spTree>
    <p:extLst>
      <p:ext uri="{BB962C8B-B14F-4D97-AF65-F5344CB8AC3E}">
        <p14:creationId xmlns:p14="http://schemas.microsoft.com/office/powerpoint/2010/main" val="3788693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r>
              <a:rPr lang="ar-IQ" dirty="0"/>
              <a:t>إ ذا كان اعتقاد الموظفين(إدراكهم)أن وظائفهم مزعجة وجو العمل غير مريح,فإنهم سيتصرفون بناء على اعتقادهم أو إدراكهم,إذا فالإدراك يحدد السلوك بغض النظر عن مدى واقعيته. </a:t>
            </a:r>
          </a:p>
          <a:p>
            <a:pPr algn="r" rtl="1"/>
            <a:r>
              <a:rPr lang="ar-IQ" dirty="0"/>
              <a:t> الانتاجية : </a:t>
            </a:r>
          </a:p>
          <a:p>
            <a:pPr algn="r" rtl="1"/>
            <a:r>
              <a:rPr lang="ar-IQ" dirty="0"/>
              <a:t>    إدراك الفرد يؤثر على انتاجيته أكثر من الظروف الحقيقية نفسها. </a:t>
            </a:r>
          </a:p>
          <a:p>
            <a:pPr algn="r" rtl="1"/>
            <a:r>
              <a:rPr lang="ar-IQ" dirty="0"/>
              <a:t> الغياب وترك العمل : </a:t>
            </a:r>
          </a:p>
          <a:p>
            <a:pPr algn="r" rtl="1"/>
            <a:r>
              <a:rPr lang="ar-IQ" dirty="0"/>
              <a:t>    هو رد فعل لإدراك الفرد ( عدم الاقتناع بظروف العمل / الشعور بعدم وجود فرص للترقي ) تخلق المشاكل وتدفع للغياب وترك العمل . </a:t>
            </a:r>
          </a:p>
          <a:p>
            <a:pPr algn="r" rtl="1"/>
            <a:endParaRPr lang="ar-IQ" dirty="0"/>
          </a:p>
          <a:p>
            <a:pPr algn="r" rtl="1"/>
            <a:endParaRPr lang="ar-IQ" dirty="0"/>
          </a:p>
        </p:txBody>
      </p:sp>
      <p:sp>
        <p:nvSpPr>
          <p:cNvPr id="2" name="Title 1"/>
          <p:cNvSpPr>
            <a:spLocks noGrp="1"/>
          </p:cNvSpPr>
          <p:nvPr>
            <p:ph type="title"/>
          </p:nvPr>
        </p:nvSpPr>
        <p:spPr/>
        <p:txBody>
          <a:bodyPr>
            <a:normAutofit fontScale="90000"/>
          </a:bodyPr>
          <a:lstStyle/>
          <a:p>
            <a:r>
              <a:rPr lang="ar-IQ" dirty="0"/>
              <a:t>أثر الإدراك على السلوك والاتجاهات :</a:t>
            </a:r>
            <a:br>
              <a:rPr lang="ar-IQ" dirty="0"/>
            </a:br>
            <a:endParaRPr lang="ar-IQ" dirty="0"/>
          </a:p>
        </p:txBody>
      </p:sp>
    </p:spTree>
    <p:extLst>
      <p:ext uri="{BB962C8B-B14F-4D97-AF65-F5344CB8AC3E}">
        <p14:creationId xmlns:p14="http://schemas.microsoft.com/office/powerpoint/2010/main" val="664292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IQ" dirty="0"/>
              <a:t>الرضاء الوظيفي : </a:t>
            </a:r>
          </a:p>
          <a:p>
            <a:pPr algn="r" rtl="1"/>
            <a:r>
              <a:rPr lang="ar-IQ" dirty="0"/>
              <a:t> إذا كان هناك رغبة في تحسين الرضاء بين العاملين,فلابد من تحسين الإدراك عن الوظيفة وعوائدها. </a:t>
            </a:r>
          </a:p>
          <a:p>
            <a:pPr algn="r" rtl="1"/>
            <a:endParaRPr lang="ar-IQ" dirty="0"/>
          </a:p>
        </p:txBody>
      </p:sp>
    </p:spTree>
    <p:extLst>
      <p:ext uri="{BB962C8B-B14F-4D97-AF65-F5344CB8AC3E}">
        <p14:creationId xmlns:p14="http://schemas.microsoft.com/office/powerpoint/2010/main" val="7807087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0</TotalTime>
  <Words>353</Words>
  <Application>Microsoft Office PowerPoint</Application>
  <PresentationFormat>On-screen Show (4:3)</PresentationFormat>
  <Paragraphs>33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Waveform</vt:lpstr>
      <vt:lpstr>الادراك</vt:lpstr>
      <vt:lpstr>مفهوم الادراك</vt:lpstr>
      <vt:lpstr>العوامل المؤثرة على الإدراك </vt:lpstr>
      <vt:lpstr>PowerPoint Presentation</vt:lpstr>
      <vt:lpstr>PowerPoint Presentation</vt:lpstr>
      <vt:lpstr>أثر الإدراك على السلوك والاتجاهات :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الادراك</dc:title>
  <dc:creator>yoyo</dc:creator>
  <cp:lastModifiedBy>DR.Ahmed Saker</cp:lastModifiedBy>
  <cp:revision>1</cp:revision>
  <dcterms:created xsi:type="dcterms:W3CDTF">2006-08-16T00:00:00Z</dcterms:created>
  <dcterms:modified xsi:type="dcterms:W3CDTF">2019-05-24T00:05:07Z</dcterms:modified>
</cp:coreProperties>
</file>