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3838-1DCA-4521-B6E8-818ABB8CBAF5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80F59-BAB5-458C-8CB1-F61F20DB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9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3838-1DCA-4521-B6E8-818ABB8CBAF5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80F59-BAB5-458C-8CB1-F61F20DB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38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3838-1DCA-4521-B6E8-818ABB8CBAF5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80F59-BAB5-458C-8CB1-F61F20DB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0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3838-1DCA-4521-B6E8-818ABB8CBAF5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80F59-BAB5-458C-8CB1-F61F20DB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3838-1DCA-4521-B6E8-818ABB8CBAF5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80F59-BAB5-458C-8CB1-F61F20DB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72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3838-1DCA-4521-B6E8-818ABB8CBAF5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80F59-BAB5-458C-8CB1-F61F20DB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3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3838-1DCA-4521-B6E8-818ABB8CBAF5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80F59-BAB5-458C-8CB1-F61F20DB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4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3838-1DCA-4521-B6E8-818ABB8CBAF5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80F59-BAB5-458C-8CB1-F61F20DB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3838-1DCA-4521-B6E8-818ABB8CBAF5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80F59-BAB5-458C-8CB1-F61F20DB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55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3838-1DCA-4521-B6E8-818ABB8CBAF5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80F59-BAB5-458C-8CB1-F61F20DB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61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3838-1DCA-4521-B6E8-818ABB8CBAF5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80F59-BAB5-458C-8CB1-F61F20DB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68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F3838-1DCA-4521-B6E8-818ABB8CBAF5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80F59-BAB5-458C-8CB1-F61F20DB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0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6632"/>
            <a:ext cx="6400800" cy="5522168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C00000"/>
                </a:solidFill>
              </a:rPr>
              <a:t>الفصل الاول : مدخل الى التفاوض </a:t>
            </a: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الاول : الوحدة الولى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اولا: مفهوم التفاوض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ثانيا: اسس عملية التفاوض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ثالثا: مبادء التفاوض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رابعا: ضرورة التفاوض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خامسا: مراحل التفاوض 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الثاني : الوحدة الثانية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سادسا: عناصر التفاوض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سابعا: شروط التفاوض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ثامنا: استراتيجيات التفاوض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تاسعا: مهارات التفاوض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عاشرا: معوقات التفاوض 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162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57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2019-05-14T15:05:15Z</dcterms:created>
  <dcterms:modified xsi:type="dcterms:W3CDTF">2019-05-14T15:12:36Z</dcterms:modified>
</cp:coreProperties>
</file>