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6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1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4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7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7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9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8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2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9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7ABE-9C38-422F-BE47-C62B5A00335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00A6-0A2D-414F-B2E6-763D849BD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7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16632"/>
            <a:ext cx="6400800" cy="6552728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الثاني: التفاوض الجماعي والاجتماعي في ضوء العلاقة بين المنظمة والمجتمع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العلاقة التبادلية بين المنظمة والمجتمع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ثانيا: التفاوض الجماعي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ثالثا: النزاع الجماعي والتوفيق والتحكيم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رابعا: البيئة واهميتها للمنظمة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خامسا: تأثير المتغيرات البيئية على العلاقة التبادلية بين المنظمة والمجتمع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سادسا: المسؤولية الاجتماعية للمنظمة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سابعا: الحوار الاجتماعي كالية لفض المنازعات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ثامنا: الحوار والتفاوض الجماعي والاجتماعي في ضوء القانون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93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2019-05-14T15:13:11Z</dcterms:created>
  <dcterms:modified xsi:type="dcterms:W3CDTF">2019-05-14T15:18:35Z</dcterms:modified>
</cp:coreProperties>
</file>