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A947-9FA8-4F6D-808C-60C6C2B70754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C5B7-31B7-4459-8AC2-8410D6B0E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7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A947-9FA8-4F6D-808C-60C6C2B70754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C5B7-31B7-4459-8AC2-8410D6B0E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248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A947-9FA8-4F6D-808C-60C6C2B70754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C5B7-31B7-4459-8AC2-8410D6B0E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043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A947-9FA8-4F6D-808C-60C6C2B70754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C5B7-31B7-4459-8AC2-8410D6B0E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5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A947-9FA8-4F6D-808C-60C6C2B70754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C5B7-31B7-4459-8AC2-8410D6B0E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865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A947-9FA8-4F6D-808C-60C6C2B70754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C5B7-31B7-4459-8AC2-8410D6B0E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638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A947-9FA8-4F6D-808C-60C6C2B70754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C5B7-31B7-4459-8AC2-8410D6B0E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186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A947-9FA8-4F6D-808C-60C6C2B70754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C5B7-31B7-4459-8AC2-8410D6B0E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739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A947-9FA8-4F6D-808C-60C6C2B70754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C5B7-31B7-4459-8AC2-8410D6B0E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052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A947-9FA8-4F6D-808C-60C6C2B70754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C5B7-31B7-4459-8AC2-8410D6B0E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93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A947-9FA8-4F6D-808C-60C6C2B70754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C5B7-31B7-4459-8AC2-8410D6B0E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245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AA947-9FA8-4F6D-808C-60C6C2B70754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0C5B7-31B7-4459-8AC2-8410D6B0E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098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4664"/>
            <a:ext cx="6400800" cy="5760640"/>
          </a:xfrm>
        </p:spPr>
        <p:txBody>
          <a:bodyPr>
            <a:normAutofit/>
          </a:bodyPr>
          <a:lstStyle/>
          <a:p>
            <a:pPr algn="r"/>
            <a:r>
              <a:rPr lang="ar-JO" sz="1600" b="1" dirty="0" smtClean="0">
                <a:solidFill>
                  <a:srgbClr val="C00000"/>
                </a:solidFill>
              </a:rPr>
              <a:t>الفصل الرابع : التفاوض في اتخا\ القرارات وحل المشكلات</a:t>
            </a:r>
            <a:r>
              <a:rPr lang="ar-JO" sz="1600" b="1" dirty="0" smtClean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ar-JO" sz="1600" b="1" dirty="0" smtClean="0">
                <a:solidFill>
                  <a:schemeClr val="tx2"/>
                </a:solidFill>
              </a:rPr>
              <a:t>الاسبوع الاول : الوحدة الاولى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اولا : القرار الاداري والتفاوض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ثانيا : عملية اتخاذ القرار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ثالثا : اهمية اتخاذ القرار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رابعا : مراحل اتخاذ القرار </a:t>
            </a:r>
          </a:p>
          <a:p>
            <a:pPr algn="r"/>
            <a:endParaRPr lang="ar-JO" sz="1600" b="1" dirty="0">
              <a:solidFill>
                <a:schemeClr val="tx1"/>
              </a:solidFill>
            </a:endParaRPr>
          </a:p>
          <a:p>
            <a:pPr algn="r"/>
            <a:endParaRPr lang="ar-JO" sz="1600" b="1" dirty="0" smtClean="0">
              <a:solidFill>
                <a:schemeClr val="tx1"/>
              </a:solidFill>
            </a:endParaRPr>
          </a:p>
          <a:p>
            <a:pPr algn="r"/>
            <a:r>
              <a:rPr lang="ar-JO" sz="1600" b="1" dirty="0" smtClean="0">
                <a:solidFill>
                  <a:schemeClr val="tx2"/>
                </a:solidFill>
              </a:rPr>
              <a:t>الاسبوع الثاني : الوحدة الثانية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خامسا : تصنيف القرارات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سادسا : العوامل المؤثرة في اتخاذ القرارات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سابعا : تحديات عملية اتخاذ القرار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ثامنا : اتخاذ القرار التفاوضي </a:t>
            </a:r>
            <a:endParaRPr lang="ar-JO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475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62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1</cp:revision>
  <dcterms:created xsi:type="dcterms:W3CDTF">2019-05-14T15:24:52Z</dcterms:created>
  <dcterms:modified xsi:type="dcterms:W3CDTF">2019-05-14T15:31:22Z</dcterms:modified>
</cp:coreProperties>
</file>