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7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3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7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3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3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5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8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6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7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7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7987-1F20-4257-9A23-95EA029D6C2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4DD91-314E-431C-AE9C-63BCB78D8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7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632"/>
            <a:ext cx="6400800" cy="5522168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الخامس : التفاوض وحل المشكلات الادارية داخل المنظمة </a:t>
            </a:r>
          </a:p>
          <a:p>
            <a:pPr algn="r"/>
            <a:r>
              <a:rPr lang="ar-JO" sz="1600" b="1" dirty="0">
                <a:solidFill>
                  <a:srgbClr val="C00000"/>
                </a:solidFill>
              </a:rPr>
              <a:t> </a:t>
            </a:r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المشكلات التي تواجه التنظيم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التحديات التي تواجه المنظمة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الثاني: الوحدة الثانية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 : علاقة التفاوض بمشكلات التنظيم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رابعا: التفاوض وبعض مشكلات العلاقات الانسانية بالمنظمة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بعض التكتيكات التنفيذية لحل المشكلات الادارية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2019-05-14T15:32:32Z</dcterms:created>
  <dcterms:modified xsi:type="dcterms:W3CDTF">2019-05-14T15:38:49Z</dcterms:modified>
</cp:coreProperties>
</file>