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7987-1F20-4257-9A23-95EA029D6C2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DD91-314E-431C-AE9C-63BCB78D8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272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7987-1F20-4257-9A23-95EA029D6C2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DD91-314E-431C-AE9C-63BCB78D8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3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7987-1F20-4257-9A23-95EA029D6C2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DD91-314E-431C-AE9C-63BCB78D8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77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7987-1F20-4257-9A23-95EA029D6C2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DD91-314E-431C-AE9C-63BCB78D8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36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7987-1F20-4257-9A23-95EA029D6C2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DD91-314E-431C-AE9C-63BCB78D8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930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7987-1F20-4257-9A23-95EA029D6C2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DD91-314E-431C-AE9C-63BCB78D8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54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7987-1F20-4257-9A23-95EA029D6C2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DD91-314E-431C-AE9C-63BCB78D8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80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7987-1F20-4257-9A23-95EA029D6C2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DD91-314E-431C-AE9C-63BCB78D8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67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7987-1F20-4257-9A23-95EA029D6C2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DD91-314E-431C-AE9C-63BCB78D8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76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7987-1F20-4257-9A23-95EA029D6C2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DD91-314E-431C-AE9C-63BCB78D8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78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7987-1F20-4257-9A23-95EA029D6C2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DD91-314E-431C-AE9C-63BCB78D8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E7987-1F20-4257-9A23-95EA029D6C28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4DD91-314E-431C-AE9C-63BCB78D8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76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6632"/>
            <a:ext cx="6400800" cy="5522168"/>
          </a:xfrm>
        </p:spPr>
        <p:txBody>
          <a:bodyPr>
            <a:normAutofit/>
          </a:bodyPr>
          <a:lstStyle/>
          <a:p>
            <a:pPr algn="r"/>
            <a:r>
              <a:rPr lang="ar-JO" sz="1600" b="1" dirty="0" smtClean="0">
                <a:solidFill>
                  <a:srgbClr val="C00000"/>
                </a:solidFill>
              </a:rPr>
              <a:t>الفصل الخامس : التفاوض وحل المشكلات الادارية داخل المنظمة </a:t>
            </a:r>
          </a:p>
          <a:p>
            <a:pPr algn="r"/>
            <a:r>
              <a:rPr lang="ar-JO" sz="1600" b="1" dirty="0">
                <a:solidFill>
                  <a:srgbClr val="C00000"/>
                </a:solidFill>
              </a:rPr>
              <a:t> </a:t>
            </a:r>
            <a:r>
              <a:rPr lang="ar-JO" sz="1600" b="1" dirty="0" smtClean="0">
                <a:solidFill>
                  <a:schemeClr val="tx2"/>
                </a:solidFill>
              </a:rPr>
              <a:t>الاسبوع الاول : الوحدة الاولى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اولا : المشكلات التي تواجه التنظيم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ثانيا : التحديات التي تواجه المنظمة</a:t>
            </a:r>
          </a:p>
          <a:p>
            <a:pPr algn="r"/>
            <a:endParaRPr lang="ar-JO" sz="1600" b="1" dirty="0">
              <a:solidFill>
                <a:schemeClr val="tx1"/>
              </a:solidFill>
            </a:endParaRPr>
          </a:p>
          <a:p>
            <a:pPr algn="r"/>
            <a:endParaRPr lang="ar-JO" sz="1600" b="1" dirty="0" smtClean="0">
              <a:solidFill>
                <a:schemeClr val="tx1"/>
              </a:solidFill>
            </a:endParaRPr>
          </a:p>
          <a:p>
            <a:pPr algn="r"/>
            <a:endParaRPr lang="ar-JO" sz="1600" b="1" dirty="0">
              <a:solidFill>
                <a:schemeClr val="tx1"/>
              </a:solidFill>
            </a:endParaRPr>
          </a:p>
          <a:p>
            <a:pPr algn="r"/>
            <a:r>
              <a:rPr lang="ar-JO" sz="1600" b="1" dirty="0" smtClean="0">
                <a:solidFill>
                  <a:schemeClr val="tx2"/>
                </a:solidFill>
              </a:rPr>
              <a:t>الاسبوع الثاني: الوحدة الثانية</a:t>
            </a:r>
            <a:r>
              <a:rPr lang="ar-JO" sz="1600" b="1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ثالث : علاقة التفاوض بمشكلات التنظيم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رابعا: التفاوض وبعض مشكلات العلاقات الانسانية بالمنظمة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خامسا : بعض التكتيكات التنفيذية لحل المشكلات الادارية 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04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1</cp:revision>
  <dcterms:created xsi:type="dcterms:W3CDTF">2019-05-14T15:32:32Z</dcterms:created>
  <dcterms:modified xsi:type="dcterms:W3CDTF">2019-05-14T15:38:49Z</dcterms:modified>
</cp:coreProperties>
</file>