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91AF-F214-4FA4-A5EA-98E5F6A59E51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0FC0E-1FB9-4DDB-9183-2DD0E568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20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91AF-F214-4FA4-A5EA-98E5F6A59E51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0FC0E-1FB9-4DDB-9183-2DD0E568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494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91AF-F214-4FA4-A5EA-98E5F6A59E51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0FC0E-1FB9-4DDB-9183-2DD0E568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89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91AF-F214-4FA4-A5EA-98E5F6A59E51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0FC0E-1FB9-4DDB-9183-2DD0E568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444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91AF-F214-4FA4-A5EA-98E5F6A59E51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0FC0E-1FB9-4DDB-9183-2DD0E568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69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91AF-F214-4FA4-A5EA-98E5F6A59E51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0FC0E-1FB9-4DDB-9183-2DD0E568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71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91AF-F214-4FA4-A5EA-98E5F6A59E51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0FC0E-1FB9-4DDB-9183-2DD0E568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82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91AF-F214-4FA4-A5EA-98E5F6A59E51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0FC0E-1FB9-4DDB-9183-2DD0E568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91AF-F214-4FA4-A5EA-98E5F6A59E51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0FC0E-1FB9-4DDB-9183-2DD0E568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908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91AF-F214-4FA4-A5EA-98E5F6A59E51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0FC0E-1FB9-4DDB-9183-2DD0E568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50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91AF-F214-4FA4-A5EA-98E5F6A59E51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0FC0E-1FB9-4DDB-9183-2DD0E568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277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791AF-F214-4FA4-A5EA-98E5F6A59E51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0FC0E-1FB9-4DDB-9183-2DD0E568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73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8640"/>
            <a:ext cx="6400800" cy="6192688"/>
          </a:xfrm>
        </p:spPr>
        <p:txBody>
          <a:bodyPr>
            <a:normAutofit/>
          </a:bodyPr>
          <a:lstStyle/>
          <a:p>
            <a:pPr algn="r"/>
            <a:r>
              <a:rPr lang="ar-JO" sz="1600" b="1" dirty="0" smtClean="0">
                <a:solidFill>
                  <a:srgbClr val="C00000"/>
                </a:solidFill>
              </a:rPr>
              <a:t>الفصل السابع : الادارة المعلوماتية في عملية التفاوض </a:t>
            </a:r>
          </a:p>
          <a:p>
            <a:pPr algn="r"/>
            <a:r>
              <a:rPr lang="ar-JO" sz="1600" b="1" dirty="0" smtClean="0">
                <a:solidFill>
                  <a:schemeClr val="tx2"/>
                </a:solidFill>
              </a:rPr>
              <a:t>الاسبوع الاول : الوحدة الاولى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اولا: دور الادارة والمعلوماتية في المشاركة التفاوضية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ثانيا: خصائص المفاوض ( نماذج من بعض الدول)</a:t>
            </a: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endParaRPr lang="ar-JO" sz="1600" b="1" dirty="0" smtClean="0">
              <a:solidFill>
                <a:schemeClr val="tx1"/>
              </a:solidFill>
            </a:endParaRP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chemeClr val="tx2"/>
                </a:solidFill>
              </a:rPr>
              <a:t>الاسبوع الثاني : الوحدة الثانية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ثالثا : الاهمية المعلوماتية المفاوض في ضوء استراتيجيات التفاوض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رابعا : مهارات المفاوض في استثمار المعلومات وادارة وقت التفاوض</a:t>
            </a:r>
          </a:p>
        </p:txBody>
      </p:sp>
    </p:spTree>
    <p:extLst>
      <p:ext uri="{BB962C8B-B14F-4D97-AF65-F5344CB8AC3E}">
        <p14:creationId xmlns:p14="http://schemas.microsoft.com/office/powerpoint/2010/main" val="4263100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55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1</cp:revision>
  <dcterms:created xsi:type="dcterms:W3CDTF">2019-05-14T15:46:12Z</dcterms:created>
  <dcterms:modified xsi:type="dcterms:W3CDTF">2019-05-14T15:52:34Z</dcterms:modified>
</cp:coreProperties>
</file>