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08598-716F-413F-96D0-E95FFDEA61BC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720F-9289-4740-B1C7-E3D2F329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82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08598-716F-413F-96D0-E95FFDEA61BC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720F-9289-4740-B1C7-E3D2F329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24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08598-716F-413F-96D0-E95FFDEA61BC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720F-9289-4740-B1C7-E3D2F329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647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08598-716F-413F-96D0-E95FFDEA61BC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720F-9289-4740-B1C7-E3D2F329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65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08598-716F-413F-96D0-E95FFDEA61BC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720F-9289-4740-B1C7-E3D2F329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39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08598-716F-413F-96D0-E95FFDEA61BC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720F-9289-4740-B1C7-E3D2F329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806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08598-716F-413F-96D0-E95FFDEA61BC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720F-9289-4740-B1C7-E3D2F329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21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08598-716F-413F-96D0-E95FFDEA61BC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720F-9289-4740-B1C7-E3D2F329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08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08598-716F-413F-96D0-E95FFDEA61BC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720F-9289-4740-B1C7-E3D2F329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21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08598-716F-413F-96D0-E95FFDEA61BC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720F-9289-4740-B1C7-E3D2F329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1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08598-716F-413F-96D0-E95FFDEA61BC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3720F-9289-4740-B1C7-E3D2F329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37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08598-716F-413F-96D0-E95FFDEA61BC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3720F-9289-4740-B1C7-E3D2F3290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59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6672"/>
            <a:ext cx="6400800" cy="5544616"/>
          </a:xfrm>
        </p:spPr>
        <p:txBody>
          <a:bodyPr>
            <a:normAutofit/>
          </a:bodyPr>
          <a:lstStyle/>
          <a:p>
            <a:pPr algn="r"/>
            <a:r>
              <a:rPr lang="ar-JO" sz="1600" b="1" dirty="0" smtClean="0">
                <a:solidFill>
                  <a:srgbClr val="C00000"/>
                </a:solidFill>
              </a:rPr>
              <a:t>الفصل الثامن : التعاقدات والادارة التفاوضية</a:t>
            </a:r>
            <a:r>
              <a:rPr lang="ar-JO" sz="1600" b="1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ar-JO" sz="1600" b="1" dirty="0" smtClean="0">
                <a:solidFill>
                  <a:schemeClr val="tx2"/>
                </a:solidFill>
              </a:rPr>
              <a:t>الاسبوع الاول : الوحدة الاولى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اولا: مفهوم الاتفاق وتعريف العقد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ثانيا : اركان العقد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ثالثا: انواع العقود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رابعا : التصديق على العقد واعلان الاتفاق</a:t>
            </a: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endParaRPr lang="ar-JO" sz="1600" b="1" dirty="0" smtClean="0">
              <a:solidFill>
                <a:schemeClr val="tx1"/>
              </a:solidFill>
            </a:endParaRP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2"/>
                </a:solidFill>
              </a:rPr>
              <a:t>الاسبوع الثاني : الوحدة الثانية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خامسا : امثلة لبعض العقود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سادسا : التفاوض مع الموردين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سابعا : الاسس العلمية التعاقدات في القطاعات الحكومية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ثامنا : التعاقدات التجارجية 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063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59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1</cp:revision>
  <dcterms:created xsi:type="dcterms:W3CDTF">2019-05-14T15:52:42Z</dcterms:created>
  <dcterms:modified xsi:type="dcterms:W3CDTF">2019-05-14T15:59:33Z</dcterms:modified>
</cp:coreProperties>
</file>