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8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2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4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6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3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0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2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0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2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1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08598-716F-413F-96D0-E95FFDEA61B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3720F-9289-4740-B1C7-E3D2F329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5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400800" cy="5544616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الثامن : التعاقدات والادارة التفاوضية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اولا: مفهوم الاتفاق وتعريف العقد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اركان العقد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ثالثا: انواع العقود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 : التصديق على العقد واعلان الاتفاق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 : امثلة لبعض العقود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سادسا : التفاوض مع الموردين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سابعا : الاسس العلمية التعاقدات في القطاعات الحكومية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ثامنا : التعاقدات التجارجية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6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2019-05-14T15:52:42Z</dcterms:created>
  <dcterms:modified xsi:type="dcterms:W3CDTF">2019-05-14T15:59:33Z</dcterms:modified>
</cp:coreProperties>
</file>