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FF58-9238-4D0E-8A45-0F07DFC0890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CA69-FC2A-45C0-9CCF-16467C488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50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FF58-9238-4D0E-8A45-0F07DFC0890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CA69-FC2A-45C0-9CCF-16467C488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933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FF58-9238-4D0E-8A45-0F07DFC0890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CA69-FC2A-45C0-9CCF-16467C488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4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FF58-9238-4D0E-8A45-0F07DFC0890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CA69-FC2A-45C0-9CCF-16467C488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9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FF58-9238-4D0E-8A45-0F07DFC0890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CA69-FC2A-45C0-9CCF-16467C488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829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FF58-9238-4D0E-8A45-0F07DFC0890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CA69-FC2A-45C0-9CCF-16467C488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644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FF58-9238-4D0E-8A45-0F07DFC0890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CA69-FC2A-45C0-9CCF-16467C488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7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FF58-9238-4D0E-8A45-0F07DFC0890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CA69-FC2A-45C0-9CCF-16467C488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FF58-9238-4D0E-8A45-0F07DFC0890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CA69-FC2A-45C0-9CCF-16467C488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63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FF58-9238-4D0E-8A45-0F07DFC0890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CA69-FC2A-45C0-9CCF-16467C488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851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7FF58-9238-4D0E-8A45-0F07DFC0890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CA69-FC2A-45C0-9CCF-16467C488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12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7FF58-9238-4D0E-8A45-0F07DFC08907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BCA69-FC2A-45C0-9CCF-16467C4886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4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0648"/>
            <a:ext cx="6400800" cy="5378152"/>
          </a:xfrm>
        </p:spPr>
        <p:txBody>
          <a:bodyPr>
            <a:normAutofit/>
          </a:bodyPr>
          <a:lstStyle/>
          <a:p>
            <a:pPr algn="r"/>
            <a:r>
              <a:rPr lang="ar-JO" sz="1600" b="1" dirty="0" smtClean="0">
                <a:solidFill>
                  <a:srgbClr val="C00000"/>
                </a:solidFill>
              </a:rPr>
              <a:t>الفصل التاسع : التفاوض مع الجهات الخارجية</a:t>
            </a:r>
            <a:r>
              <a:rPr lang="ar-JO" sz="1600" b="1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الاول : الوحدة الاولى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اولا : التفاوض مع شركات التأمين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ثانيا : التفاوض مع البنوك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ثالثا : التفاوض في التعليم والتدريب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رابعا : التفاوض في المجالات التجارية والصناعية </a:t>
            </a:r>
          </a:p>
          <a:p>
            <a:pPr algn="r"/>
            <a:endParaRPr lang="ar-JO" sz="1600" b="1" dirty="0">
              <a:solidFill>
                <a:schemeClr val="tx1"/>
              </a:solidFill>
            </a:endParaRPr>
          </a:p>
          <a:p>
            <a:pPr algn="r"/>
            <a:endParaRPr lang="ar-JO" sz="1600" b="1" dirty="0" smtClean="0">
              <a:solidFill>
                <a:schemeClr val="tx1"/>
              </a:solidFill>
            </a:endParaRPr>
          </a:p>
          <a:p>
            <a:pPr algn="r"/>
            <a:r>
              <a:rPr lang="ar-JO" sz="1600" b="1" dirty="0" smtClean="0">
                <a:solidFill>
                  <a:schemeClr val="tx2"/>
                </a:solidFill>
              </a:rPr>
              <a:t>الاسبوع الثاني : الوحدة الثانية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خامسا : التفاوض في المجالات العسكرية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سادسا : التفاوض في المجالات الاجتماعية </a:t>
            </a:r>
          </a:p>
          <a:p>
            <a:pPr algn="r"/>
            <a:r>
              <a:rPr lang="ar-JO" sz="1600" b="1" dirty="0" smtClean="0">
                <a:solidFill>
                  <a:schemeClr val="tx1"/>
                </a:solidFill>
              </a:rPr>
              <a:t>سابعا : التفاوض في المجال السياسي 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618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59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1</cp:revision>
  <dcterms:created xsi:type="dcterms:W3CDTF">2019-05-14T21:02:38Z</dcterms:created>
  <dcterms:modified xsi:type="dcterms:W3CDTF">2019-05-14T21:07:44Z</dcterms:modified>
</cp:coreProperties>
</file>