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8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3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3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1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3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0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9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0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76359-9452-4A91-AFD8-299B42F0FDD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3AD3-A1FB-4F92-8D46-460FAF87D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3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640"/>
            <a:ext cx="6400800" cy="5450160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العاشر : التفاوض في عمليات الشراء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الاطار العام للتفاوض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وضع المفاوض الشرائي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تقديم التنازلات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 : اختيار مصدر التوريد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 : تقييم اداء الموردين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سادسا : طرق تعاقد الادارة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3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2019-05-14T21:07:50Z</dcterms:created>
  <dcterms:modified xsi:type="dcterms:W3CDTF">2019-05-14T21:10:53Z</dcterms:modified>
</cp:coreProperties>
</file>