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FFDF2-A4BD-40A1-8C70-CB2AFEFB0A22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D1046-C1A7-4DA0-B186-39B30215BB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0593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FFDF2-A4BD-40A1-8C70-CB2AFEFB0A22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D1046-C1A7-4DA0-B186-39B30215BB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3471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FFDF2-A4BD-40A1-8C70-CB2AFEFB0A22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D1046-C1A7-4DA0-B186-39B30215BB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967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FFDF2-A4BD-40A1-8C70-CB2AFEFB0A22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D1046-C1A7-4DA0-B186-39B30215BB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1840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FFDF2-A4BD-40A1-8C70-CB2AFEFB0A22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D1046-C1A7-4DA0-B186-39B30215BB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99257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FFDF2-A4BD-40A1-8C70-CB2AFEFB0A22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D1046-C1A7-4DA0-B186-39B30215BB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28623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FFDF2-A4BD-40A1-8C70-CB2AFEFB0A22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D1046-C1A7-4DA0-B186-39B30215BB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93450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FFDF2-A4BD-40A1-8C70-CB2AFEFB0A22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D1046-C1A7-4DA0-B186-39B30215BB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58108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FFDF2-A4BD-40A1-8C70-CB2AFEFB0A22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D1046-C1A7-4DA0-B186-39B30215BB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55731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FFDF2-A4BD-40A1-8C70-CB2AFEFB0A22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D1046-C1A7-4DA0-B186-39B30215BB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83932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FFDF2-A4BD-40A1-8C70-CB2AFEFB0A22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D1046-C1A7-4DA0-B186-39B30215BB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5195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EFFDF2-A4BD-40A1-8C70-CB2AFEFB0A22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5D1046-C1A7-4DA0-B186-39B30215BB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0600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88640"/>
            <a:ext cx="6400800" cy="5904656"/>
          </a:xfrm>
        </p:spPr>
        <p:txBody>
          <a:bodyPr>
            <a:normAutofit/>
          </a:bodyPr>
          <a:lstStyle/>
          <a:p>
            <a:pPr algn="r"/>
            <a:r>
              <a:rPr lang="ar-JO" sz="1600" b="1" dirty="0" smtClean="0">
                <a:solidFill>
                  <a:srgbClr val="C00000"/>
                </a:solidFill>
              </a:rPr>
              <a:t>الفصل الحادي عشر : التفاوض وعمليات البيع وكسب واستثمار العملاء</a:t>
            </a:r>
            <a:r>
              <a:rPr lang="ar-JO" sz="1600" b="1" dirty="0" smtClean="0">
                <a:solidFill>
                  <a:schemeClr val="tx1"/>
                </a:solidFill>
              </a:rPr>
              <a:t> </a:t>
            </a:r>
          </a:p>
          <a:p>
            <a:pPr algn="r"/>
            <a:r>
              <a:rPr lang="ar-JO" sz="1600" b="1" dirty="0" smtClean="0">
                <a:solidFill>
                  <a:schemeClr val="tx1"/>
                </a:solidFill>
              </a:rPr>
              <a:t>ا</a:t>
            </a:r>
            <a:r>
              <a:rPr lang="ar-JO" sz="1600" b="1" dirty="0" smtClean="0">
                <a:solidFill>
                  <a:schemeClr val="tx2"/>
                </a:solidFill>
              </a:rPr>
              <a:t>لاسبوع الاول : الوحدة الاولى </a:t>
            </a:r>
          </a:p>
          <a:p>
            <a:pPr algn="r"/>
            <a:r>
              <a:rPr lang="ar-JO" sz="1600" b="1" dirty="0" smtClean="0">
                <a:solidFill>
                  <a:schemeClr val="tx1"/>
                </a:solidFill>
              </a:rPr>
              <a:t>اولا : التفاوض بواسطة الاخرين لتناقل السمعة الطيبة </a:t>
            </a:r>
          </a:p>
          <a:p>
            <a:pPr algn="r"/>
            <a:r>
              <a:rPr lang="ar-JO" sz="1600" b="1" dirty="0" smtClean="0">
                <a:solidFill>
                  <a:schemeClr val="tx1"/>
                </a:solidFill>
              </a:rPr>
              <a:t>1- استراتيجيات كسب السمعة الطيبة </a:t>
            </a:r>
          </a:p>
          <a:p>
            <a:pPr algn="r"/>
            <a:r>
              <a:rPr lang="ar-JO" sz="1600" b="1" dirty="0" smtClean="0">
                <a:solidFill>
                  <a:schemeClr val="tx1"/>
                </a:solidFill>
              </a:rPr>
              <a:t>2- ادوات تداول السمعة الطيبة </a:t>
            </a:r>
          </a:p>
          <a:p>
            <a:pPr algn="r"/>
            <a:r>
              <a:rPr lang="ar-JO" sz="1600" b="1" dirty="0" smtClean="0">
                <a:solidFill>
                  <a:schemeClr val="tx1"/>
                </a:solidFill>
              </a:rPr>
              <a:t>3- التواصل الدائم مع العملاء </a:t>
            </a:r>
          </a:p>
          <a:p>
            <a:pPr algn="r"/>
            <a:r>
              <a:rPr lang="ar-JO" sz="1600" b="1" dirty="0" smtClean="0">
                <a:solidFill>
                  <a:schemeClr val="tx1"/>
                </a:solidFill>
              </a:rPr>
              <a:t>4- النشرات الدورية للتواصل مع العملاء </a:t>
            </a:r>
          </a:p>
          <a:p>
            <a:pPr algn="r"/>
            <a:r>
              <a:rPr lang="ar-JO" sz="1600" b="1" dirty="0">
                <a:solidFill>
                  <a:schemeClr val="tx1"/>
                </a:solidFill>
              </a:rPr>
              <a:t>  </a:t>
            </a:r>
            <a:endParaRPr lang="ar-JO" sz="1600" b="1" dirty="0" smtClean="0">
              <a:solidFill>
                <a:schemeClr val="tx1"/>
              </a:solidFill>
            </a:endParaRPr>
          </a:p>
          <a:p>
            <a:pPr algn="r"/>
            <a:r>
              <a:rPr lang="ar-JO" sz="1600" b="1" dirty="0" smtClean="0">
                <a:solidFill>
                  <a:schemeClr val="tx2"/>
                </a:solidFill>
              </a:rPr>
              <a:t>الاسبوع الثاني : الوحدة الثانية </a:t>
            </a:r>
          </a:p>
          <a:p>
            <a:pPr algn="r"/>
            <a:r>
              <a:rPr lang="ar-JO" sz="1600" b="1" dirty="0" smtClean="0">
                <a:solidFill>
                  <a:schemeClr val="tx1"/>
                </a:solidFill>
              </a:rPr>
              <a:t>ثانيا : المفهوم العصري للتركيز على العميل – الوسائل التفاوضية ( الاربعة عشر)</a:t>
            </a:r>
          </a:p>
          <a:p>
            <a:pPr algn="r"/>
            <a:r>
              <a:rPr lang="ar-JO" sz="1600" b="1" dirty="0" smtClean="0">
                <a:solidFill>
                  <a:schemeClr val="tx1"/>
                </a:solidFill>
              </a:rPr>
              <a:t>ثالثا : التفاوض من اجل تحويل العميل المحتمل الى عميل دائم </a:t>
            </a:r>
          </a:p>
          <a:p>
            <a:pPr algn="r"/>
            <a:r>
              <a:rPr lang="ar-JO" sz="1600" b="1" dirty="0" smtClean="0">
                <a:solidFill>
                  <a:schemeClr val="tx1"/>
                </a:solidFill>
              </a:rPr>
              <a:t>1- وسائل بناء الثقة </a:t>
            </a:r>
          </a:p>
          <a:p>
            <a:pPr algn="r"/>
            <a:r>
              <a:rPr lang="ar-JO" sz="1600" b="1" dirty="0" smtClean="0">
                <a:solidFill>
                  <a:schemeClr val="tx1"/>
                </a:solidFill>
              </a:rPr>
              <a:t>2- دور البائع في الحوار التفاوضي </a:t>
            </a:r>
          </a:p>
          <a:p>
            <a:pPr algn="r"/>
            <a:r>
              <a:rPr lang="ar-JO" sz="1600" b="1" dirty="0" smtClean="0">
                <a:solidFill>
                  <a:schemeClr val="tx1"/>
                </a:solidFill>
              </a:rPr>
              <a:t>3- البائع المتفاوض كالطبيب المعالج </a:t>
            </a:r>
          </a:p>
        </p:txBody>
      </p:sp>
    </p:spTree>
    <p:extLst>
      <p:ext uri="{BB962C8B-B14F-4D97-AF65-F5344CB8AC3E}">
        <p14:creationId xmlns:p14="http://schemas.microsoft.com/office/powerpoint/2010/main" val="11206597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90</Words>
  <Application>Microsoft Office PowerPoint</Application>
  <PresentationFormat>On-screen Show (4:3)</PresentationFormat>
  <Paragraphs>14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Enjoy My Fine Releases.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DR.Ahmed Saker 2o1O</dc:creator>
  <cp:lastModifiedBy>DR.Ahmed Saker 2o1O</cp:lastModifiedBy>
  <cp:revision>1</cp:revision>
  <dcterms:created xsi:type="dcterms:W3CDTF">2019-05-14T21:11:01Z</dcterms:created>
  <dcterms:modified xsi:type="dcterms:W3CDTF">2019-05-14T21:17:27Z</dcterms:modified>
</cp:coreProperties>
</file>