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4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3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5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6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1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4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8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9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B3638-8B43-4443-8107-89801BA916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C8F6D-BEEE-4B1B-BF56-D889E8207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640"/>
            <a:ext cx="6400800" cy="5450160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الثاني عشر : استراتيجية الحصول على الموافقة رغم تضارب المصالح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المعيار الموضوعي ( الفيصل المنطقي )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1- متى يكون هناك فيصل منطقي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2- كيف يمكن تطوير الفيصل المنطقي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3- كيف يمكن استخدام المعايير الموضوعية ( امثلة من الواقع )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ادراج الخداع – ترويض المساوم الصعب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1- التفاوض حول لعبة الخداع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2- الخداع المتعمد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3- الخداع النفسي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4- اسليب الضغط ( المساومة )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43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2019-05-14T21:17:34Z</dcterms:created>
  <dcterms:modified xsi:type="dcterms:W3CDTF">2019-05-14T21:21:39Z</dcterms:modified>
</cp:coreProperties>
</file>