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909A-2633-49F1-9368-E79945F99420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9648-B53D-49F0-A02F-5B3A73189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27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909A-2633-49F1-9368-E79945F99420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9648-B53D-49F0-A02F-5B3A73189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16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909A-2633-49F1-9368-E79945F99420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9648-B53D-49F0-A02F-5B3A73189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58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909A-2633-49F1-9368-E79945F99420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9648-B53D-49F0-A02F-5B3A73189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07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909A-2633-49F1-9368-E79945F99420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9648-B53D-49F0-A02F-5B3A73189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909A-2633-49F1-9368-E79945F99420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9648-B53D-49F0-A02F-5B3A73189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9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909A-2633-49F1-9368-E79945F99420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9648-B53D-49F0-A02F-5B3A73189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57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909A-2633-49F1-9368-E79945F99420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9648-B53D-49F0-A02F-5B3A73189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91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909A-2633-49F1-9368-E79945F99420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9648-B53D-49F0-A02F-5B3A73189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646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909A-2633-49F1-9368-E79945F99420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9648-B53D-49F0-A02F-5B3A73189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5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909A-2633-49F1-9368-E79945F99420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9648-B53D-49F0-A02F-5B3A73189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74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4909A-2633-49F1-9368-E79945F99420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19648-B53D-49F0-A02F-5B3A73189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30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0648"/>
            <a:ext cx="6400800" cy="5378152"/>
          </a:xfrm>
        </p:spPr>
        <p:txBody>
          <a:bodyPr>
            <a:normAutofit/>
          </a:bodyPr>
          <a:lstStyle/>
          <a:p>
            <a:pPr algn="r"/>
            <a:r>
              <a:rPr lang="ar-JO" sz="1600" b="1" dirty="0" smtClean="0">
                <a:solidFill>
                  <a:srgbClr val="C00000"/>
                </a:solidFill>
              </a:rPr>
              <a:t>الفصل الرابع عشر : متطلبات التفاوض في ضوء العولمة </a:t>
            </a:r>
          </a:p>
          <a:p>
            <a:pPr algn="r"/>
            <a:r>
              <a:rPr lang="ar-JO" sz="1600" b="1" dirty="0" smtClean="0">
                <a:solidFill>
                  <a:schemeClr val="tx2"/>
                </a:solidFill>
              </a:rPr>
              <a:t>الاسبوع الاول : الوحدة الاولى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اولا : اين نحن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ثانيا : التفاوض والتكيف المعرفي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ثالثا : اهم قضايا التفاوض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رابعا : مبادئ التفاوض في ظل العولمة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خامسا : وصايا التفاوض في ظل العولمة </a:t>
            </a: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rgbClr val="C00000"/>
                </a:solidFill>
              </a:rPr>
              <a:t>الفصل الخامس عشر : التفاوض على المستوى الدولي والمعاملات الدولية</a:t>
            </a:r>
            <a:r>
              <a:rPr lang="ar-JO" sz="1600" b="1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ar-JO" sz="1600" b="1" dirty="0" smtClean="0">
                <a:solidFill>
                  <a:schemeClr val="tx2"/>
                </a:solidFill>
              </a:rPr>
              <a:t>الاسبوع الثاني : الوحدة الثانية</a:t>
            </a:r>
            <a:r>
              <a:rPr lang="ar-JO" sz="1600" b="1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اولا : معايير العمل الدولية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ثانيا : التفاوض في المعاملات الدولية \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ثالثا : تأثير معايير العمل الدولية على تشريعات العمل المحلية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رابعا : اثر التحولات الاقتصادية على معايير العمل الدولية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خامسا : من مجالات التفاوض في المعاملات الدولية </a:t>
            </a:r>
          </a:p>
        </p:txBody>
      </p:sp>
    </p:spTree>
    <p:extLst>
      <p:ext uri="{BB962C8B-B14F-4D97-AF65-F5344CB8AC3E}">
        <p14:creationId xmlns:p14="http://schemas.microsoft.com/office/powerpoint/2010/main" val="3711751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96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1</cp:revision>
  <dcterms:created xsi:type="dcterms:W3CDTF">2019-05-14T21:26:53Z</dcterms:created>
  <dcterms:modified xsi:type="dcterms:W3CDTF">2019-05-14T21:33:00Z</dcterms:modified>
</cp:coreProperties>
</file>