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1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2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3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7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8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2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7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0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8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29FD-7CE3-40DE-A4AC-6E963F6A7C4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F67BA-51CE-47B4-8BE7-9ED2FE300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60648"/>
            <a:ext cx="6400800" cy="5378152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السادس عشر : ادارة التفاوض في العلاقات الدولية ( رؤية قانونية )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المفاوضات والاتفاقيات الخاصة باعمال الحروب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المفاوضات والاتفاقيات الخاصة بمكافحة الارهاب الدولي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الاتفاقيات الدولية الامنية لمواجهة الجريمة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التنظيم الدولي الامني لمواجهة الجريمة والارهاب الدولي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rgbClr val="FF0000"/>
                </a:solidFill>
              </a:rPr>
              <a:t>المصدر : ادارة التفاوض للكاتب – سامح عبد المطلب عامر واخرون -2011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40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2019-05-14T21:33:07Z</dcterms:created>
  <dcterms:modified xsi:type="dcterms:W3CDTF">2019-05-14T21:37:23Z</dcterms:modified>
</cp:coreProperties>
</file>