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8C62-EC21-442C-8C81-278FA11EAF5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9CA8-EBE6-4842-9127-9C98F438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8C62-EC21-442C-8C81-278FA11EAF5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9CA8-EBE6-4842-9127-9C98F438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1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8C62-EC21-442C-8C81-278FA11EAF5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9CA8-EBE6-4842-9127-9C98F438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98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8C62-EC21-442C-8C81-278FA11EAF5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9CA8-EBE6-4842-9127-9C98F438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01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8C62-EC21-442C-8C81-278FA11EAF5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9CA8-EBE6-4842-9127-9C98F438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62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8C62-EC21-442C-8C81-278FA11EAF5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9CA8-EBE6-4842-9127-9C98F438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9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8C62-EC21-442C-8C81-278FA11EAF5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9CA8-EBE6-4842-9127-9C98F438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46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8C62-EC21-442C-8C81-278FA11EAF5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9CA8-EBE6-4842-9127-9C98F438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2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8C62-EC21-442C-8C81-278FA11EAF5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9CA8-EBE6-4842-9127-9C98F438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49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8C62-EC21-442C-8C81-278FA11EAF5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9CA8-EBE6-4842-9127-9C98F438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86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8C62-EC21-442C-8C81-278FA11EAF5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9CA8-EBE6-4842-9127-9C98F438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812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68C62-EC21-442C-8C81-278FA11EAF5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D9CA8-EBE6-4842-9127-9C98F438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6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2656"/>
            <a:ext cx="6400800" cy="5306144"/>
          </a:xfrm>
        </p:spPr>
        <p:txBody>
          <a:bodyPr>
            <a:normAutofit/>
          </a:bodyPr>
          <a:lstStyle/>
          <a:p>
            <a:pPr algn="r"/>
            <a:r>
              <a:rPr lang="ar-JO" sz="1600" b="1" dirty="0" smtClean="0">
                <a:solidFill>
                  <a:srgbClr val="C00000"/>
                </a:solidFill>
              </a:rPr>
              <a:t>الفص الاول ..... مفهوم التفاوض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اولا: تعريف التفاوض</a:t>
            </a:r>
          </a:p>
          <a:p>
            <a:pPr algn="r"/>
            <a:endParaRPr lang="ar-JO" sz="1600" b="1" dirty="0" smtClean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ثانيا: مفاهيم مرتبطة بعملية التفاوض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ثالثا :عناصر التفاوض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رابعا: اسس عملية التفاوض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خامسا : مبادىء عملية التفاوض </a:t>
            </a:r>
          </a:p>
          <a:p>
            <a:pPr algn="r"/>
            <a:endParaRPr lang="ar-JO" sz="1600" b="1" dirty="0" smtClean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سادسا : النمط التفاوضي المتردد قليل الخبرة 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سابعا : أهمية التفاوض</a:t>
            </a:r>
            <a:endParaRPr lang="ar-JO" sz="1600" b="1" dirty="0">
              <a:solidFill>
                <a:schemeClr val="tx1"/>
              </a:solidFill>
            </a:endParaRPr>
          </a:p>
          <a:p>
            <a:pPr algn="r"/>
            <a:endParaRPr lang="ar-JO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258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40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1</cp:revision>
  <dcterms:created xsi:type="dcterms:W3CDTF">2019-05-15T15:03:40Z</dcterms:created>
  <dcterms:modified xsi:type="dcterms:W3CDTF">2019-05-15T15:10:36Z</dcterms:modified>
</cp:coreProperties>
</file>