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BB2F-5660-4B13-9075-5DEEC1CACED5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EE9A3-6F8F-4E6B-8CAD-7594BA489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726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BB2F-5660-4B13-9075-5DEEC1CACED5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EE9A3-6F8F-4E6B-8CAD-7594BA489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579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BB2F-5660-4B13-9075-5DEEC1CACED5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EE9A3-6F8F-4E6B-8CAD-7594BA489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381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BB2F-5660-4B13-9075-5DEEC1CACED5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EE9A3-6F8F-4E6B-8CAD-7594BA489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732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BB2F-5660-4B13-9075-5DEEC1CACED5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EE9A3-6F8F-4E6B-8CAD-7594BA489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210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BB2F-5660-4B13-9075-5DEEC1CACED5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EE9A3-6F8F-4E6B-8CAD-7594BA489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589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BB2F-5660-4B13-9075-5DEEC1CACED5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EE9A3-6F8F-4E6B-8CAD-7594BA489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230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BB2F-5660-4B13-9075-5DEEC1CACED5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EE9A3-6F8F-4E6B-8CAD-7594BA489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646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BB2F-5660-4B13-9075-5DEEC1CACED5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EE9A3-6F8F-4E6B-8CAD-7594BA489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37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BB2F-5660-4B13-9075-5DEEC1CACED5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EE9A3-6F8F-4E6B-8CAD-7594BA489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887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BB2F-5660-4B13-9075-5DEEC1CACED5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EE9A3-6F8F-4E6B-8CAD-7594BA489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462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0BB2F-5660-4B13-9075-5DEEC1CACED5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8EE9A3-6F8F-4E6B-8CAD-7594BA489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518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2656"/>
            <a:ext cx="6400800" cy="5976664"/>
          </a:xfrm>
        </p:spPr>
        <p:txBody>
          <a:bodyPr>
            <a:normAutofit/>
          </a:bodyPr>
          <a:lstStyle/>
          <a:p>
            <a:pPr algn="r"/>
            <a:r>
              <a:rPr lang="ar-JO" sz="1600" b="1" dirty="0" smtClean="0">
                <a:solidFill>
                  <a:srgbClr val="FF0000"/>
                </a:solidFill>
              </a:rPr>
              <a:t>الفصل الثاني .......  الانواع والعملية التفاوضية</a:t>
            </a:r>
          </a:p>
          <a:p>
            <a:pPr algn="r"/>
            <a:endParaRPr lang="ar-JO" sz="1600" b="1" dirty="0">
              <a:solidFill>
                <a:schemeClr val="tx1"/>
              </a:solidFill>
            </a:endParaRP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اولا:  أنواع التفاوض </a:t>
            </a:r>
          </a:p>
          <a:p>
            <a:pPr algn="r"/>
            <a:endParaRPr lang="ar-JO" sz="1600" b="1" dirty="0">
              <a:solidFill>
                <a:schemeClr val="tx1"/>
              </a:solidFill>
            </a:endParaRPr>
          </a:p>
          <a:p>
            <a:pPr algn="r"/>
            <a:endParaRPr lang="ar-JO" sz="1600" b="1" dirty="0" smtClean="0">
              <a:solidFill>
                <a:schemeClr val="tx1"/>
              </a:solidFill>
            </a:endParaRP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ثانيا :  خطوات التفاوض ( مراحل العملية التفاوضية )</a:t>
            </a:r>
          </a:p>
          <a:p>
            <a:pPr algn="r"/>
            <a:endParaRPr lang="ar-JO" sz="1600" b="1" dirty="0">
              <a:solidFill>
                <a:schemeClr val="tx1"/>
              </a:solidFill>
            </a:endParaRPr>
          </a:p>
          <a:p>
            <a:pPr algn="r"/>
            <a:endParaRPr lang="ar-JO" sz="1600" b="1" dirty="0" smtClean="0">
              <a:solidFill>
                <a:schemeClr val="tx1"/>
              </a:solidFill>
            </a:endParaRP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ثالثا :  طريقة جلوس المفاوضين </a:t>
            </a:r>
            <a:endParaRPr lang="en-US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93027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24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DR.Ahmed Saker 2o1O</dc:creator>
  <cp:lastModifiedBy>DR.Ahmed Saker 2o1O</cp:lastModifiedBy>
  <cp:revision>1</cp:revision>
  <dcterms:created xsi:type="dcterms:W3CDTF">2019-05-15T15:12:31Z</dcterms:created>
  <dcterms:modified xsi:type="dcterms:W3CDTF">2019-05-15T15:16:01Z</dcterms:modified>
</cp:coreProperties>
</file>