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8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2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6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1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5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CB491-6202-45B0-9A7E-DAF5B22943F0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9DCEF-4DEF-4490-A961-6E74555E4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234136"/>
          </a:xfrm>
        </p:spPr>
        <p:txBody>
          <a:bodyPr/>
          <a:lstStyle/>
          <a:p>
            <a:endParaRPr lang="en-US" dirty="0" smtClean="0"/>
          </a:p>
          <a:p>
            <a:pPr algn="r"/>
            <a:r>
              <a:rPr lang="ar-JO" sz="1600" b="1" dirty="0" smtClean="0">
                <a:solidFill>
                  <a:srgbClr val="FF0000"/>
                </a:solidFill>
              </a:rPr>
              <a:t>الفصل الثالث .......  مهارات وانماط المفاوضين </a:t>
            </a:r>
          </a:p>
          <a:p>
            <a:pPr algn="r"/>
            <a:endParaRPr lang="ar-JO" sz="1600" b="1" dirty="0">
              <a:solidFill>
                <a:srgbClr val="FF0000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 مهارات اساسية لعقد المفاوضات 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 الفريق التفاوضي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ثالثا:  انماط المفاوضين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6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2019-05-15T15:16:10Z</dcterms:created>
  <dcterms:modified xsi:type="dcterms:W3CDTF">2019-05-15T15:19:22Z</dcterms:modified>
</cp:coreProperties>
</file>