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7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1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6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2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8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0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0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5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2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4FD3-4439-44DA-A7AB-B027851E3E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9BA51-30F0-41B5-B1A1-FF847B19F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4946104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FF0000"/>
                </a:solidFill>
              </a:rPr>
              <a:t>الفصل الرابع .......... الاستراتيجيات التفاوضية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الاستراتيجيات الزمانية  ( متى ؟)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 الاستراتيجيات المكانية ( كيف ؟واين ؟)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3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2019-05-15T15:19:30Z</dcterms:created>
  <dcterms:modified xsi:type="dcterms:W3CDTF">2019-05-15T15:22:49Z</dcterms:modified>
</cp:coreProperties>
</file>