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0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3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0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12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7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8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0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3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6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50BDF-D00A-4E27-9A62-2A12B4DB4926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B900C-B9EB-44EF-8FFE-ADF5124C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2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4664"/>
            <a:ext cx="6400800" cy="5904656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FF0000"/>
                </a:solidFill>
              </a:rPr>
              <a:t>الفصل الخامس .......... التكتيكات التفاوضية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الوحدة الاولى .....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1- تكتيك كسب الثقة والاحترام المتبادل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2- تكتيك اثارة الشهية او الاغراء الجاذب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3- تكتيك الطيب والشرس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4- تكتيك الشعور بالذنب وتأنيب الضمير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5- تكتيك عكس الاتجاهات وتغيير المواقف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6- تكتيك تجزئة المجموعات الكلية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7- تكتيك تجميع الجزئيات الفرعية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8- تكتيك الاخفاء والابراز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9- تكتيك التهوين والتهويل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10- تكتيك التشويه والتضليل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11- تكتيك التبديل والتعكيس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12- تكتيك قلب الحقائق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13- تكتيك اعادة التكوين او التفريغ او التشكيل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14- تكتيكات التتبع التاريخي والاستئصال العضوي او التقاطع الزمني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15- تكتيك التراكم او التناقص ( تناول المتدرج) </a:t>
            </a:r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248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8640"/>
            <a:ext cx="6400800" cy="5450160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16- تكتيك المناورة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17- تكتيك المواجهة والهروب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18- تكتيك الضغط وجس النبض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19- تكتيك ادعاء عدم المعرفة وتجاهل الخصم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20- تكتيك التهديد والترغيب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21- تكتيك وضع العراقيل لكسب الوقت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22- تكتيكات التوضيح والتعتيم والتجهيل والبلف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23- تكتيك الجدل بانواعه المختلفة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24- تكتيك تعزيز المواقف والكسب الدائم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25- تكتيك الارهاق الجسدي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26- تكتيك المفاجئة وابراز ما لم يكن في الحسبان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27- تكتيك التقابل في منتصف الطريق ( الحلول الوسط )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28- تكتيك التخويف بالمجهول ( الارهاب التفاوضي ) لتسهيل قبول الخصم للمعلوم والمعروف حاليا وارتضائه له والتسليم به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29- تكتيك جذب الانتباه الى عنصر من العناصر مع تحويل النظر عن باقي عناصر القضية التفاوضية وادخالها الى مرحلة الاهمال والنسيان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30- تكتيك المس واهرب </a:t>
            </a:r>
          </a:p>
        </p:txBody>
      </p:sp>
    </p:spTree>
    <p:extLst>
      <p:ext uri="{BB962C8B-B14F-4D97-AF65-F5344CB8AC3E}">
        <p14:creationId xmlns:p14="http://schemas.microsoft.com/office/powerpoint/2010/main" val="71946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8640"/>
            <a:ext cx="6400800" cy="5450160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31- تكتيك التلميح والاشارة الخفيفة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32- تكتيك التضامن المرحلي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33- تكتيك الصمت المرحلي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34- تكتيك فرض امرء الواقع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35- تكتيك الاجهاض للمبادرات المقدمة او للجهد التفاوضي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36- تكتيك حدود السلطة وحدود الزمن ( سقوف التفاوض )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37- تكتيك التراجع او الانسحاب المنظم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38- تكتيك اللجوء الى التحكيم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39- تكتيك لا ترسلني الى سيبريا ( الجبهة الروسية )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40- تكتيك ازدواجية التعامل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41- تكتيك التفضيل للماضي المشق والازدراء بكل جيد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42- تكتيك تكوين الجبهات والتحالفات الهشة  او القوية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43- تكتيك الصدمة ( الكاشفة الخطيرة )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44- تكتيك الرافعة التفاوضية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45- تكتيك الارجوحة التفاوضية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1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88640"/>
            <a:ext cx="6400800" cy="5497016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46- تكتيك اجعله ياكل قطعة من الكيكة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47- تكتيك بيع رخيص تصبح مشهورة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48- تكتيك الخسارة القريبة ولا المكسب البعيد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49- تكتيك لا تهوي بالمطرقة بل يكفي ان تظل ممسك بها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50- تكتيك الفراشة واللهب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51- تكتيك الاندفاع المغرور للمعاند المتكابر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52- تكتيك حصان طروادة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مصدر جامعة بغداد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ادارة التفاوض – دكتور علي الصيهود السوداني – كلية الادارة والاقتصاد- جامعة بغداد -2019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687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360</Words>
  <Application>Microsoft Office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3</cp:revision>
  <dcterms:created xsi:type="dcterms:W3CDTF">2019-05-15T15:22:58Z</dcterms:created>
  <dcterms:modified xsi:type="dcterms:W3CDTF">2019-05-15T15:44:56Z</dcterms:modified>
</cp:coreProperties>
</file>