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7" d="100"/>
          <a:sy n="37" d="100"/>
        </p:scale>
        <p:origin x="-14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نظرية المنظمة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b="1" dirty="0" smtClean="0">
                <a:solidFill>
                  <a:schemeClr val="tx1"/>
                </a:solidFill>
              </a:rPr>
              <a:t>النظرية الموقفية </a:t>
            </a:r>
          </a:p>
          <a:p>
            <a:r>
              <a:rPr lang="ar-IQ" b="1" dirty="0" smtClean="0">
                <a:solidFill>
                  <a:schemeClr val="tx1"/>
                </a:solidFill>
              </a:rPr>
              <a:t>الكتورة مكية كريدي بنيان</a:t>
            </a:r>
            <a:endParaRPr lang="ar-IQ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161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/>
              <a:t> تقوم هذه النظرية على مبدأ أنه لا توجد قاعدة أو نظرية إداريـــة يمكن تطبيقها في مختلف المواقف والظروف وتعمم على المؤســــسات.</a:t>
            </a:r>
            <a:br>
              <a:rPr lang="ar-IQ" dirty="0"/>
            </a:br>
            <a:r>
              <a:rPr lang="ar-IQ" dirty="0"/>
              <a:t>فــــــالإدارات التي تعتمد الأساليب التقليدية تكون غير دقيقة وغير قادرة علة تلبية متطلبات المرحلة والتكيف معها.</a:t>
            </a:r>
            <a:br>
              <a:rPr lang="ar-IQ" dirty="0"/>
            </a:br>
            <a:r>
              <a:rPr lang="ar-IQ" dirty="0"/>
              <a:t>ومن هذه الأصول التي قامت عليها هذه النظرية:</a:t>
            </a:r>
            <a:br>
              <a:rPr lang="ar-IQ" dirty="0"/>
            </a:br>
            <a:r>
              <a:rPr lang="ar-IQ" dirty="0"/>
              <a:t>-يجب على مدير المشروع الأخذ بعين الاعتبار كافة الاختلافات بين الأفراد والظروف البيئية.</a:t>
            </a:r>
            <a:br>
              <a:rPr lang="ar-IQ" dirty="0"/>
            </a:br>
            <a:r>
              <a:rPr lang="ar-IQ" dirty="0"/>
              <a:t>- ليست هناك طريقة مثلى يمكن استخدامها في كافة الظروف. </a:t>
            </a:r>
          </a:p>
          <a:p>
            <a:endParaRPr lang="ar-IQ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النظرية الموقفية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568628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/>
              <a:t>- مدى فاعلية الإدارة تتوقف على تكيفها وتفاعلها مع الظروف ولا توجد نظرية تنبئ بالغيب عما سيحدث مستقبلاً.</a:t>
            </a:r>
            <a:br>
              <a:rPr lang="ar-IQ" dirty="0"/>
            </a:br>
            <a:r>
              <a:rPr lang="ar-IQ" dirty="0"/>
              <a:t>- تؤكد النظرية الموقفية على دراسة كــافة المتغيرات عند حدوث أية مشكلة إدارية ومن هــــــــــــذه المتغيرات البيئة الخارجية والمهام الموكلة والقوى البشرية والتكنولوجيا.</a:t>
            </a:r>
            <a:br>
              <a:rPr lang="ar-IQ" dirty="0"/>
            </a:br>
            <a:r>
              <a:rPr lang="ar-IQ" dirty="0"/>
              <a:t>- تـــــــــعتبر نظرية الإدارة الموقفية أن الإدارة نظام مفتوح يتكون من أنــظمة فرعية تتشابك فيما بينها بالعلاقات الوظيفية وترتبط مع البيئة الخارجية. 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8655473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52</Words>
  <Application>Microsoft Office PowerPoint</Application>
  <PresentationFormat>On-screen Show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Waveform</vt:lpstr>
      <vt:lpstr>نظرية المنظمة</vt:lpstr>
      <vt:lpstr>النظرية الموقفية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نظرية المنظمة</dc:title>
  <dc:creator>yoyo</dc:creator>
  <cp:lastModifiedBy>DR.Ahmed Saker</cp:lastModifiedBy>
  <cp:revision>1</cp:revision>
  <dcterms:created xsi:type="dcterms:W3CDTF">2006-08-16T00:00:00Z</dcterms:created>
  <dcterms:modified xsi:type="dcterms:W3CDTF">2019-02-14T19:51:06Z</dcterms:modified>
</cp:coreProperties>
</file>