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2" r:id="rId5"/>
    <p:sldId id="263" r:id="rId6"/>
    <p:sldId id="264" r:id="rId7"/>
    <p:sldId id="265" r:id="rId8"/>
    <p:sldId id="266" r:id="rId9"/>
    <p:sldId id="259" r:id="rId10"/>
    <p:sldId id="260" r:id="rId11"/>
    <p:sldId id="26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3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2/15/2019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2/15/2019</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نظرية المنظمة</a:t>
            </a:r>
            <a:endParaRPr lang="ar-IQ" dirty="0"/>
          </a:p>
        </p:txBody>
      </p:sp>
      <p:sp>
        <p:nvSpPr>
          <p:cNvPr id="3" name="Subtitle 2"/>
          <p:cNvSpPr>
            <a:spLocks noGrp="1"/>
          </p:cNvSpPr>
          <p:nvPr>
            <p:ph type="subTitle" idx="1"/>
          </p:nvPr>
        </p:nvSpPr>
        <p:spPr/>
        <p:txBody>
          <a:bodyPr/>
          <a:lstStyle/>
          <a:p>
            <a:r>
              <a:rPr lang="ar-IQ" b="1" dirty="0" smtClean="0">
                <a:solidFill>
                  <a:schemeClr val="tx1"/>
                </a:solidFill>
              </a:rPr>
              <a:t>مدرسة العلاقات الانسانية( السلوكية)</a:t>
            </a:r>
          </a:p>
          <a:p>
            <a:r>
              <a:rPr lang="ar-IQ" b="1" dirty="0" smtClean="0">
                <a:solidFill>
                  <a:schemeClr val="tx1"/>
                </a:solidFill>
              </a:rPr>
              <a:t>الدكتورة مكية كريدي بنيان</a:t>
            </a:r>
            <a:endParaRPr lang="ar-IQ" b="1" dirty="0">
              <a:solidFill>
                <a:schemeClr val="tx1"/>
              </a:solidFill>
            </a:endParaRPr>
          </a:p>
        </p:txBody>
      </p:sp>
    </p:spTree>
    <p:extLst>
      <p:ext uri="{BB962C8B-B14F-4D97-AF65-F5344CB8AC3E}">
        <p14:creationId xmlns:p14="http://schemas.microsoft.com/office/powerpoint/2010/main" val="354130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IQ" dirty="0"/>
              <a:t>ضرورة وجود طاقم إداري قوي لتـــــــوجيه الأفراد الذين يتجنبون توكيل المهام الإدارية إليهم وصولاً للإنتاجية المطلوبة.</a:t>
            </a:r>
            <a:br>
              <a:rPr lang="ar-IQ" dirty="0"/>
            </a:br>
            <a:r>
              <a:rPr lang="ar-IQ" dirty="0"/>
              <a:t/>
            </a:r>
            <a:br>
              <a:rPr lang="ar-IQ" dirty="0"/>
            </a:br>
            <a:r>
              <a:rPr lang="ar-IQ" dirty="0"/>
              <a:t>أما فرضيات النظرية </a:t>
            </a:r>
            <a:r>
              <a:rPr lang="en-US" dirty="0"/>
              <a:t>y:</a:t>
            </a:r>
            <a:br>
              <a:rPr lang="en-US" dirty="0"/>
            </a:br>
            <a:r>
              <a:rPr lang="en-US" dirty="0"/>
              <a:t>- </a:t>
            </a:r>
            <a:r>
              <a:rPr lang="ar-IQ" dirty="0"/>
              <a:t>تحديد الوصف الكامل للوظائف بغية تحقيق الأهداف الرئــــــيسية للمنظمة.</a:t>
            </a:r>
            <a:br>
              <a:rPr lang="ar-IQ" dirty="0"/>
            </a:br>
            <a:r>
              <a:rPr lang="ar-IQ" dirty="0"/>
              <a:t>- تحديد الأهداف الرئيسية والفرعية بوضع برنامج زمني لتنفيذها خلال المدة المتوقعة لها.</a:t>
            </a:r>
          </a:p>
        </p:txBody>
      </p:sp>
    </p:spTree>
    <p:extLst>
      <p:ext uri="{BB962C8B-B14F-4D97-AF65-F5344CB8AC3E}">
        <p14:creationId xmlns:p14="http://schemas.microsoft.com/office/powerpoint/2010/main" val="3414221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IQ" dirty="0"/>
              <a:t/>
            </a:r>
            <a:br>
              <a:rPr lang="ar-IQ" dirty="0"/>
            </a:br>
            <a:r>
              <a:rPr lang="ar-IQ" dirty="0"/>
              <a:t>- المتابعة الفنية والإدارية للتأكد من تحقيق الأهداف الرئــــيسية والثانوية.</a:t>
            </a:r>
          </a:p>
          <a:p>
            <a:pPr algn="r" rtl="1"/>
            <a:r>
              <a:rPr lang="ar-IQ" dirty="0"/>
              <a:t>- تقييم النتائج ومعرفة المشاكل وتشخيصها بعقلانية وموضوعية واتخاذ السبل المناسبة لحل هذه المشاكل.</a:t>
            </a:r>
          </a:p>
        </p:txBody>
      </p:sp>
    </p:spTree>
    <p:extLst>
      <p:ext uri="{BB962C8B-B14F-4D97-AF65-F5344CB8AC3E}">
        <p14:creationId xmlns:p14="http://schemas.microsoft.com/office/powerpoint/2010/main" val="1957060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ar-IQ" dirty="0"/>
              <a:t>جاءت المدرسة السلوكية نتيجة للانتقادات الشديدة التي وجهت لرواد حـــركة الإدارة العلمية التي عـاملت الإنسان على أنه آلــــــــــة للمنفعة الإنتاجية فقط دون التركيز على الجوانب الإنســــانية, وهـذه المدرسة بــــــشكل عام تنطلق من ثلاثة عـــــــلوم رئيسية وهي علم النفس وعلم الاجتماع وعلم الإنسان.</a:t>
            </a:r>
            <a:br>
              <a:rPr lang="ar-IQ" dirty="0"/>
            </a:br>
            <a:r>
              <a:rPr lang="ar-IQ" dirty="0"/>
              <a:t>من رواد هذه المدرســــــــة ألتون مايو الذي تناولت دراساته التجريبية مبدأ أن الفرد لا يعمل بــــــمعزل عن الوسط الاجتماعي, كما ركز مايو على التنظيم الرسمي والتنظيم غير الرسمي في المعاملات الإدارية. </a:t>
            </a:r>
          </a:p>
          <a:p>
            <a:pPr algn="r" rtl="1"/>
            <a:endParaRPr lang="ar-IQ" dirty="0"/>
          </a:p>
        </p:txBody>
      </p:sp>
      <p:sp>
        <p:nvSpPr>
          <p:cNvPr id="2" name="Title 1"/>
          <p:cNvSpPr>
            <a:spLocks noGrp="1"/>
          </p:cNvSpPr>
          <p:nvPr>
            <p:ph type="title"/>
          </p:nvPr>
        </p:nvSpPr>
        <p:spPr/>
        <p:txBody>
          <a:bodyPr/>
          <a:lstStyle/>
          <a:p>
            <a:r>
              <a:rPr lang="ar-IQ" dirty="0" smtClean="0"/>
              <a:t>حركة العلاقات الانسانية</a:t>
            </a:r>
            <a:endParaRPr lang="ar-IQ" dirty="0"/>
          </a:p>
        </p:txBody>
      </p:sp>
    </p:spTree>
    <p:extLst>
      <p:ext uri="{BB962C8B-B14F-4D97-AF65-F5344CB8AC3E}">
        <p14:creationId xmlns:p14="http://schemas.microsoft.com/office/powerpoint/2010/main" val="3255572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r" rtl="1"/>
            <a:r>
              <a:rPr lang="ar-IQ" dirty="0"/>
              <a:t/>
            </a:r>
            <a:br>
              <a:rPr lang="ar-IQ" dirty="0"/>
            </a:br>
            <a:r>
              <a:rPr lang="ar-IQ" dirty="0"/>
              <a:t>كما ركز مايو على بعض المفاهيم الهامة في الإدارة الســـــلوكية وهي:</a:t>
            </a:r>
            <a:br>
              <a:rPr lang="ar-IQ" dirty="0"/>
            </a:br>
            <a:r>
              <a:rPr lang="ar-IQ" dirty="0"/>
              <a:t>- البحث عن أفـضل الســــبل للتكامل بـــــين التنظيمين الرسمي وغير الرسمي.</a:t>
            </a:r>
            <a:br>
              <a:rPr lang="ar-IQ" dirty="0"/>
            </a:br>
            <a:r>
              <a:rPr lang="ar-IQ" dirty="0"/>
              <a:t>- أثر الحوافز المعنوية إلى جانب الحوافز المادية في زيادة الإنتاجية</a:t>
            </a:r>
            <a:br>
              <a:rPr lang="ar-IQ" dirty="0"/>
            </a:br>
            <a:r>
              <a:rPr lang="ar-IQ" dirty="0"/>
              <a:t>- طبيعة العلاقات التنظيمية بين المستويات العليا والدنيا وأنماط التفاعل بينهما.</a:t>
            </a:r>
            <a:br>
              <a:rPr lang="ar-IQ" dirty="0"/>
            </a:br>
            <a:r>
              <a:rPr lang="ar-IQ" dirty="0"/>
              <a:t>- تـوحيد الجهود والفعاليات في تحقيق أهـــــداف المؤسسة عن طريق المشاركة والقيادة الجماعية في اتخاذ القرارات.</a:t>
            </a:r>
            <a:br>
              <a:rPr lang="ar-IQ" dirty="0"/>
            </a:br>
            <a:r>
              <a:rPr lang="ar-IQ" dirty="0"/>
              <a:t>- وضـــع تصـــــور جديــــــد عن طرق الاتصالات بين الأفراد مع دراسة التنظيمين الرسمي وغير الرسمي. </a:t>
            </a:r>
          </a:p>
          <a:p>
            <a:pPr algn="r" rtl="1"/>
            <a:endParaRPr lang="ar-IQ" dirty="0"/>
          </a:p>
        </p:txBody>
      </p:sp>
      <p:sp>
        <p:nvSpPr>
          <p:cNvPr id="2" name="Title 1"/>
          <p:cNvSpPr>
            <a:spLocks noGrp="1"/>
          </p:cNvSpPr>
          <p:nvPr>
            <p:ph type="title"/>
          </p:nvPr>
        </p:nvSpPr>
        <p:spPr/>
        <p:txBody>
          <a:bodyPr/>
          <a:lstStyle/>
          <a:p>
            <a:r>
              <a:rPr lang="ar-IQ" dirty="0" smtClean="0"/>
              <a:t>التون مايو</a:t>
            </a:r>
            <a:endParaRPr lang="ar-IQ" dirty="0"/>
          </a:p>
        </p:txBody>
      </p:sp>
    </p:spTree>
    <p:extLst>
      <p:ext uri="{BB962C8B-B14F-4D97-AF65-F5344CB8AC3E}">
        <p14:creationId xmlns:p14="http://schemas.microsoft.com/office/powerpoint/2010/main" val="3809008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IQ" dirty="0"/>
              <a:t>في مصنع شركة وسترن اليكتريك في ضاحية من ضواحي مدينة شيكاغو في الولايات المتحدة الأمريكية، وكان الغرض من الدراسة هو تحديد أثر عدد من المتغيرات المادية كالإضاءة وظروف العمل وفترات الراحة على إنتاجية العامل، وقد تم تعديل هذه المتغيرات المادية بالزيادة والنقصان عن المستويات المعيارية، ومع ذلك فقد ازداد الإنتاج في الحالتين, واعتبر الباحثون أن السبب  </a:t>
            </a:r>
          </a:p>
          <a:p>
            <a:r>
              <a:rPr lang="ar-IQ" dirty="0"/>
              <a:t>             هو العامل المعنوي والروح المعنوية العالية بين العاملين.</a:t>
            </a:r>
          </a:p>
          <a:p>
            <a:endParaRPr lang="ar-IQ" dirty="0"/>
          </a:p>
        </p:txBody>
      </p:sp>
      <p:sp>
        <p:nvSpPr>
          <p:cNvPr id="3" name="Title 2"/>
          <p:cNvSpPr>
            <a:spLocks noGrp="1"/>
          </p:cNvSpPr>
          <p:nvPr>
            <p:ph type="title"/>
          </p:nvPr>
        </p:nvSpPr>
        <p:spPr/>
        <p:txBody>
          <a:bodyPr>
            <a:normAutofit fontScale="90000"/>
          </a:bodyPr>
          <a:lstStyle/>
          <a:p>
            <a:r>
              <a:rPr lang="ar-IQ" kern="10" dirty="0">
                <a:ln w="25400">
                  <a:solidFill>
                    <a:srgbClr val="800080"/>
                  </a:solidFill>
                  <a:round/>
                  <a:headEnd/>
                  <a:tailEnd/>
                </a:ln>
                <a:solidFill>
                  <a:srgbClr val="800000"/>
                </a:solidFill>
                <a:latin typeface="Arial"/>
              </a:rPr>
              <a:t>اين قامت تجارب الهاثورون؟ </a:t>
            </a:r>
            <a:br>
              <a:rPr lang="ar-IQ" kern="10" dirty="0">
                <a:ln w="25400">
                  <a:solidFill>
                    <a:srgbClr val="800080"/>
                  </a:solidFill>
                  <a:round/>
                  <a:headEnd/>
                  <a:tailEnd/>
                </a:ln>
                <a:solidFill>
                  <a:srgbClr val="800000"/>
                </a:solidFill>
                <a:latin typeface="Arial"/>
              </a:rPr>
            </a:br>
            <a:endParaRPr lang="ar-IQ" dirty="0"/>
          </a:p>
        </p:txBody>
      </p:sp>
    </p:spTree>
    <p:extLst>
      <p:ext uri="{BB962C8B-B14F-4D97-AF65-F5344CB8AC3E}">
        <p14:creationId xmlns:p14="http://schemas.microsoft.com/office/powerpoint/2010/main" val="1415639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IQ" dirty="0"/>
              <a:t>وقد أطلق فيما بعد على هذه الدراسات بحركة العلاقات  </a:t>
            </a:r>
          </a:p>
          <a:p>
            <a:r>
              <a:rPr lang="ar-IQ" dirty="0"/>
              <a:t>       الإنسانية نظرا لتركيزها على أهمية العامل</a:t>
            </a:r>
          </a:p>
          <a:p>
            <a:r>
              <a:rPr lang="ar-IQ" dirty="0"/>
              <a:t>                   الإنساني في المنظمة. </a:t>
            </a:r>
          </a:p>
          <a:p>
            <a:endParaRPr lang="ar-IQ" dirty="0"/>
          </a:p>
        </p:txBody>
      </p:sp>
      <p:sp>
        <p:nvSpPr>
          <p:cNvPr id="3" name="Title 2"/>
          <p:cNvSpPr>
            <a:spLocks noGrp="1"/>
          </p:cNvSpPr>
          <p:nvPr>
            <p:ph type="title"/>
          </p:nvPr>
        </p:nvSpPr>
        <p:spPr/>
        <p:txBody>
          <a:bodyPr>
            <a:normAutofit fontScale="90000"/>
          </a:bodyPr>
          <a:lstStyle/>
          <a:p>
            <a:r>
              <a:rPr lang="ar-IQ" dirty="0"/>
              <a:t>ماذا أطلق على تجارب هاثورون؟</a:t>
            </a:r>
            <a:br>
              <a:rPr lang="ar-IQ" dirty="0"/>
            </a:br>
            <a:endParaRPr lang="ar-IQ" dirty="0"/>
          </a:p>
        </p:txBody>
      </p:sp>
    </p:spTree>
    <p:extLst>
      <p:ext uri="{BB962C8B-B14F-4D97-AF65-F5344CB8AC3E}">
        <p14:creationId xmlns:p14="http://schemas.microsoft.com/office/powerpoint/2010/main" val="2398675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IQ" dirty="0"/>
              <a:t>يجب النظر إلى المنظمة على أنها نظام اجتماعي متداخل الأجزاء.</a:t>
            </a:r>
          </a:p>
          <a:p>
            <a:r>
              <a:rPr lang="ar-IQ" dirty="0"/>
              <a:t>أن المنظمة تؤدي وظيفتين هما :</a:t>
            </a:r>
          </a:p>
          <a:p>
            <a:r>
              <a:rPr lang="ar-IQ" dirty="0"/>
              <a:t>    أ- تقديم سلع أو خدمات          ب- توزيع الرضا بين أعضائها </a:t>
            </a:r>
          </a:p>
          <a:p>
            <a:r>
              <a:rPr lang="ar-IQ" dirty="0"/>
              <a:t>  يوجد في أي منظمة نوعين من التنظيم هما ( التنظيم الرسمي / التنظيم الغير رسمي ) .</a:t>
            </a:r>
          </a:p>
          <a:p>
            <a:endParaRPr lang="ar-IQ" dirty="0"/>
          </a:p>
        </p:txBody>
      </p:sp>
      <p:sp>
        <p:nvSpPr>
          <p:cNvPr id="3" name="Title 2"/>
          <p:cNvSpPr>
            <a:spLocks noGrp="1"/>
          </p:cNvSpPr>
          <p:nvPr>
            <p:ph type="title"/>
          </p:nvPr>
        </p:nvSpPr>
        <p:spPr/>
        <p:txBody>
          <a:bodyPr>
            <a:normAutofit fontScale="90000"/>
          </a:bodyPr>
          <a:lstStyle/>
          <a:p>
            <a:r>
              <a:rPr lang="ar-IQ" dirty="0"/>
              <a:t>أهم نتائج تجارب الهاثورون </a:t>
            </a:r>
            <a:br>
              <a:rPr lang="ar-IQ" dirty="0"/>
            </a:br>
            <a:endParaRPr lang="ar-IQ" dirty="0"/>
          </a:p>
        </p:txBody>
      </p:sp>
    </p:spTree>
    <p:extLst>
      <p:ext uri="{BB962C8B-B14F-4D97-AF65-F5344CB8AC3E}">
        <p14:creationId xmlns:p14="http://schemas.microsoft.com/office/powerpoint/2010/main" val="1080589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IQ" dirty="0"/>
              <a:t>عملية التقويم الاجتماعي ظاهرة دائمة.</a:t>
            </a:r>
          </a:p>
          <a:p>
            <a:r>
              <a:rPr lang="ar-IQ" dirty="0"/>
              <a:t>كل شخص في المنظمة ينظر إلى أي شيء يمس وضعه </a:t>
            </a:r>
          </a:p>
          <a:p>
            <a:r>
              <a:rPr lang="ar-IQ" dirty="0"/>
              <a:t> الشخصي على أنه غير عادل.</a:t>
            </a:r>
          </a:p>
          <a:p>
            <a:r>
              <a:rPr lang="ar-IQ" dirty="0"/>
              <a:t>لا يكون الحافز المادي فعالاً ما لم يصاحبه حافز معنوي.</a:t>
            </a:r>
          </a:p>
          <a:p>
            <a:r>
              <a:rPr lang="ar-IQ" dirty="0"/>
              <a:t>ربطت حركة العلاقات الإنسانية بشكل عام بين رضا الفرد   </a:t>
            </a:r>
          </a:p>
          <a:p>
            <a:r>
              <a:rPr lang="ar-IQ" dirty="0"/>
              <a:t>  العامل وإنتاجيته </a:t>
            </a:r>
          </a:p>
          <a:p>
            <a:endParaRPr lang="ar-IQ" dirty="0"/>
          </a:p>
        </p:txBody>
      </p:sp>
      <p:sp>
        <p:nvSpPr>
          <p:cNvPr id="3" name="Title 2"/>
          <p:cNvSpPr>
            <a:spLocks noGrp="1"/>
          </p:cNvSpPr>
          <p:nvPr>
            <p:ph type="title"/>
          </p:nvPr>
        </p:nvSpPr>
        <p:spPr/>
        <p:txBody>
          <a:bodyPr>
            <a:normAutofit fontScale="90000"/>
          </a:bodyPr>
          <a:lstStyle/>
          <a:p>
            <a:r>
              <a:rPr lang="ar-IQ" dirty="0"/>
              <a:t>أهم نتائج تجارب الهاثورون </a:t>
            </a:r>
            <a:br>
              <a:rPr lang="ar-IQ" dirty="0"/>
            </a:br>
            <a:endParaRPr lang="ar-IQ" dirty="0"/>
          </a:p>
        </p:txBody>
      </p:sp>
    </p:spTree>
    <p:extLst>
      <p:ext uri="{BB962C8B-B14F-4D97-AF65-F5344CB8AC3E}">
        <p14:creationId xmlns:p14="http://schemas.microsoft.com/office/powerpoint/2010/main" val="2924711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IQ" dirty="0"/>
              <a:t>وافق كثير من الاجتماعيين في أنحاء العالم على </a:t>
            </a:r>
          </a:p>
          <a:p>
            <a:r>
              <a:rPr lang="ar-IQ" dirty="0"/>
              <a:t> المبادئ التي نادى بها التون مايو وفحواها أن العمل هو نشاط جماعي، مما فتح الباب واسعاً  لعلوم الاجتماع وعلم النفس ,  </a:t>
            </a:r>
          </a:p>
          <a:p>
            <a:r>
              <a:rPr lang="ar-IQ" dirty="0"/>
              <a:t>        وعلم الإنسان لتشارك جميعاً في حل مشكلات</a:t>
            </a:r>
          </a:p>
          <a:p>
            <a:r>
              <a:rPr lang="ar-IQ" dirty="0"/>
              <a:t>                            الصناعة.</a:t>
            </a:r>
          </a:p>
          <a:p>
            <a:endParaRPr lang="ar-IQ" dirty="0"/>
          </a:p>
        </p:txBody>
      </p:sp>
      <p:sp>
        <p:nvSpPr>
          <p:cNvPr id="3" name="Title 2"/>
          <p:cNvSpPr>
            <a:spLocks noGrp="1"/>
          </p:cNvSpPr>
          <p:nvPr>
            <p:ph type="title"/>
          </p:nvPr>
        </p:nvSpPr>
        <p:spPr/>
        <p:txBody>
          <a:bodyPr>
            <a:normAutofit fontScale="90000"/>
          </a:bodyPr>
          <a:lstStyle/>
          <a:p>
            <a:r>
              <a:rPr lang="ar-IQ" dirty="0"/>
              <a:t>أثار مدرسة العلاقات الإنسانية</a:t>
            </a:r>
            <a:br>
              <a:rPr lang="ar-IQ" dirty="0"/>
            </a:br>
            <a:endParaRPr lang="ar-IQ" dirty="0"/>
          </a:p>
        </p:txBody>
      </p:sp>
    </p:spTree>
    <p:extLst>
      <p:ext uri="{BB962C8B-B14F-4D97-AF65-F5344CB8AC3E}">
        <p14:creationId xmlns:p14="http://schemas.microsoft.com/office/powerpoint/2010/main" val="1626574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IQ" dirty="0"/>
              <a:t>اعتمد مكريكور نظريــــــــــة الفلسفة الإدارية التي قـــامت على كل من النظريتين التقليدية والســــــــلوكية, وذلك من خلال نـــظرية </a:t>
            </a:r>
            <a:r>
              <a:rPr lang="en-US" dirty="0"/>
              <a:t>x </a:t>
            </a:r>
            <a:r>
              <a:rPr lang="ar-IQ" dirty="0"/>
              <a:t>للفكر الإداري الكلاسيكي ونظرية </a:t>
            </a:r>
            <a:r>
              <a:rPr lang="en-US" dirty="0"/>
              <a:t>y </a:t>
            </a:r>
            <a:r>
              <a:rPr lang="ar-IQ" dirty="0"/>
              <a:t>للفكر الإنساني الإداري حـــيث تتـــلخص نظرية </a:t>
            </a:r>
            <a:r>
              <a:rPr lang="en-US" dirty="0"/>
              <a:t>x </a:t>
            </a:r>
            <a:r>
              <a:rPr lang="ar-IQ" dirty="0"/>
              <a:t>حسب افتراضات مكريكور في النقاط التالية.</a:t>
            </a:r>
            <a:br>
              <a:rPr lang="ar-IQ" dirty="0"/>
            </a:br>
            <a:r>
              <a:rPr lang="ar-IQ" dirty="0"/>
              <a:t>- أن الأفراد لا يحبون العمل بطبيعتهم ويحاولون التهرب من لاســـيما من الأعمال الجديدة التي توكل إليهم.</a:t>
            </a:r>
            <a:br>
              <a:rPr lang="ar-IQ" dirty="0"/>
            </a:br>
            <a:r>
              <a:rPr lang="ar-IQ" dirty="0"/>
              <a:t>-ممارسة القسوة في إدارة العاملين وتشديد الرقابة عليهم وتوجيههم للإنتاج المرجو منهم.</a:t>
            </a:r>
          </a:p>
          <a:p>
            <a:pPr algn="r" rtl="1"/>
            <a:endParaRPr lang="ar-IQ" dirty="0"/>
          </a:p>
        </p:txBody>
      </p:sp>
      <p:sp>
        <p:nvSpPr>
          <p:cNvPr id="2" name="Title 1"/>
          <p:cNvSpPr>
            <a:spLocks noGrp="1"/>
          </p:cNvSpPr>
          <p:nvPr>
            <p:ph type="title"/>
          </p:nvPr>
        </p:nvSpPr>
        <p:spPr/>
        <p:txBody>
          <a:bodyPr/>
          <a:lstStyle/>
          <a:p>
            <a:pPr rtl="1"/>
            <a:r>
              <a:rPr lang="ar-IQ" dirty="0" smtClean="0"/>
              <a:t>افتراضات دوكلاس مكريكر</a:t>
            </a:r>
            <a:endParaRPr lang="ar-IQ" dirty="0"/>
          </a:p>
        </p:txBody>
      </p:sp>
    </p:spTree>
    <p:extLst>
      <p:ext uri="{BB962C8B-B14F-4D97-AF65-F5344CB8AC3E}">
        <p14:creationId xmlns:p14="http://schemas.microsoft.com/office/powerpoint/2010/main" val="14061135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20</TotalTime>
  <Words>367</Words>
  <Application>Microsoft Office PowerPoint</Application>
  <PresentationFormat>On-screen Show (4:3)</PresentationFormat>
  <Paragraphs>36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Waveform</vt:lpstr>
      <vt:lpstr>نظرية المنظمة</vt:lpstr>
      <vt:lpstr>حركة العلاقات الانسانية</vt:lpstr>
      <vt:lpstr>التون مايو</vt:lpstr>
      <vt:lpstr>اين قامت تجارب الهاثورون؟  </vt:lpstr>
      <vt:lpstr>ماذا أطلق على تجارب هاثورون؟ </vt:lpstr>
      <vt:lpstr>أهم نتائج تجارب الهاثورون  </vt:lpstr>
      <vt:lpstr>أهم نتائج تجارب الهاثورون  </vt:lpstr>
      <vt:lpstr>أثار مدرسة العلاقات الإنسانية </vt:lpstr>
      <vt:lpstr>افتراضات دوكلاس مكريكر</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المنظمة</dc:title>
  <dc:creator>yoyo</dc:creator>
  <cp:lastModifiedBy>DR.Ahmed Saker</cp:lastModifiedBy>
  <cp:revision>5</cp:revision>
  <dcterms:created xsi:type="dcterms:W3CDTF">2006-08-16T00:00:00Z</dcterms:created>
  <dcterms:modified xsi:type="dcterms:W3CDTF">2019-02-15T09:41:36Z</dcterms:modified>
</cp:coreProperties>
</file>