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نظرية المنظمة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dirty="0" smtClean="0">
                <a:solidFill>
                  <a:schemeClr val="tx1"/>
                </a:solidFill>
              </a:rPr>
              <a:t>مدرسة المبادئ الإدارية</a:t>
            </a:r>
          </a:p>
          <a:p>
            <a:r>
              <a:rPr lang="ar-IQ" b="1" dirty="0" smtClean="0">
                <a:solidFill>
                  <a:schemeClr val="tx1"/>
                </a:solidFill>
              </a:rPr>
              <a:t>الدكتورة مكية كريدي بنيان</a:t>
            </a:r>
            <a:endParaRPr lang="ar-IQ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75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يعتبر الأب الحقيقي للإدارة الحديثة لتوجهه في دراسته وأبحاثه على أسس علمية واعية لتوجيه مدراء المشاريع في شركاتهم نحــــــو تحقيق الأهداف الاقتصادية الناجحة, حيث اعتمد في ذلك على 6 أنشــــــطة أساسية لأي شركة وهي:</a:t>
            </a:r>
            <a:br>
              <a:rPr lang="ar-IQ" dirty="0"/>
            </a:br>
            <a:r>
              <a:rPr lang="ar-IQ" dirty="0"/>
              <a:t>- النشاطات الفـنية			    - النشاطات المحاسبية</a:t>
            </a:r>
            <a:br>
              <a:rPr lang="ar-IQ" dirty="0"/>
            </a:br>
            <a:r>
              <a:rPr lang="ar-IQ" dirty="0"/>
              <a:t>- النشاطات التجارية		    - النشاطات الإدارية</a:t>
            </a:r>
            <a:br>
              <a:rPr lang="ar-IQ" dirty="0"/>
            </a:br>
            <a:r>
              <a:rPr lang="ar-IQ" dirty="0"/>
              <a:t>-النشاطات المالية			    - نشاطات الوقاية والضمان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النظرية الادارية(هنري فايول)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23089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IQ" dirty="0"/>
              <a:t>كما ركز فايول في أبحاثه على النشاط الإداري ودوره متناولاً المواضيع التالية:</a:t>
            </a:r>
            <a:br>
              <a:rPr lang="ar-IQ" dirty="0"/>
            </a:br>
            <a:r>
              <a:rPr lang="ar-IQ" dirty="0"/>
              <a:t>1- النوعية الإدارية</a:t>
            </a:r>
            <a:br>
              <a:rPr lang="ar-IQ" dirty="0"/>
            </a:br>
            <a:r>
              <a:rPr lang="ar-IQ" dirty="0"/>
              <a:t>عن طريق توفر الخبرات الإدارية لكافة العاملين وبشكل أخص للأفراد العاملين في المستويات العليا.</a:t>
            </a:r>
            <a:br>
              <a:rPr lang="ar-IQ" dirty="0"/>
            </a:br>
            <a:r>
              <a:rPr lang="ar-IQ" dirty="0"/>
              <a:t>2- المبادئ الإدارية</a:t>
            </a:r>
            <a:br>
              <a:rPr lang="ar-IQ" dirty="0"/>
            </a:br>
            <a:r>
              <a:rPr lang="ar-IQ" dirty="0"/>
              <a:t>وهي تشمل 14 مبدءا مرناً وليس مطلقاً وهي:</a:t>
            </a:r>
            <a:br>
              <a:rPr lang="ar-IQ" dirty="0"/>
            </a:br>
            <a:r>
              <a:rPr lang="ar-IQ" dirty="0"/>
              <a:t> - تقسيم العمل	           	- تحديد الصلاحية والمسؤولية</a:t>
            </a:r>
            <a:br>
              <a:rPr lang="ar-IQ" dirty="0"/>
            </a:br>
            <a:r>
              <a:rPr lang="ar-IQ" dirty="0"/>
              <a:t> - النظام 	                      - وحدة إصدار الأوامر</a:t>
            </a:r>
            <a:br>
              <a:rPr lang="ar-IQ" dirty="0"/>
            </a:b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هنري فايول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8165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وحدة التوجيه                    - مكافأة الأفراد والتعويض </a:t>
            </a:r>
            <a:br>
              <a:rPr lang="ar-IQ" dirty="0"/>
            </a:br>
            <a:r>
              <a:rPr lang="ar-IQ" dirty="0"/>
              <a:t>- المركزية			         - التسلسل الهرمي</a:t>
            </a:r>
            <a:br>
              <a:rPr lang="ar-IQ" dirty="0"/>
            </a:br>
            <a:r>
              <a:rPr lang="ar-IQ" dirty="0"/>
              <a:t>- تقديم المصلحة العامة 	         -الترتيب والنظام		        - المساواة			         - الاستقرار في العمل</a:t>
            </a:r>
          </a:p>
          <a:p>
            <a:pPr algn="r" rtl="1"/>
            <a:r>
              <a:rPr lang="ar-IQ" dirty="0"/>
              <a:t>- المبادرة                               - روح التعاون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هنري فايول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74494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</TotalTime>
  <Words>72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Waveform</vt:lpstr>
      <vt:lpstr>نظرية المنظمة</vt:lpstr>
      <vt:lpstr>النظرية الادارية(هنري فايول)</vt:lpstr>
      <vt:lpstr>هنري فايول</vt:lpstr>
      <vt:lpstr>هنري فايول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نظرية المنظمة</dc:title>
  <dc:creator>yoyo</dc:creator>
  <cp:lastModifiedBy>DR.Ahmed Saker</cp:lastModifiedBy>
  <cp:revision>4</cp:revision>
  <dcterms:created xsi:type="dcterms:W3CDTF">2006-08-16T00:00:00Z</dcterms:created>
  <dcterms:modified xsi:type="dcterms:W3CDTF">2019-02-14T19:40:10Z</dcterms:modified>
</cp:coreProperties>
</file>