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2/14/2019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2/14/2019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نظرية المنظمة</a:t>
            </a:r>
            <a:endParaRPr lang="ar-IQ" dirty="0"/>
          </a:p>
        </p:txBody>
      </p:sp>
      <p:sp>
        <p:nvSpPr>
          <p:cNvPr id="3" name="Subtitle 2"/>
          <p:cNvSpPr>
            <a:spLocks noGrp="1"/>
          </p:cNvSpPr>
          <p:nvPr>
            <p:ph type="subTitle" idx="1"/>
          </p:nvPr>
        </p:nvSpPr>
        <p:spPr/>
        <p:txBody>
          <a:bodyPr/>
          <a:lstStyle/>
          <a:p>
            <a:r>
              <a:rPr lang="ar-IQ" sz="4800" b="1" dirty="0" smtClean="0"/>
              <a:t>تطور الفكر الإداري</a:t>
            </a:r>
          </a:p>
          <a:p>
            <a:r>
              <a:rPr lang="ar-IQ" b="1" dirty="0" smtClean="0"/>
              <a:t>الدكتورة مكية كريدي بنيان</a:t>
            </a:r>
            <a:endParaRPr lang="ar-IQ" b="1" dirty="0"/>
          </a:p>
        </p:txBody>
      </p:sp>
    </p:spTree>
    <p:extLst>
      <p:ext uri="{BB962C8B-B14F-4D97-AF65-F5344CB8AC3E}">
        <p14:creationId xmlns:p14="http://schemas.microsoft.com/office/powerpoint/2010/main" val="355449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ar-IQ" dirty="0"/>
              <a:t>الإدارة ليست اختراعاً حديثاً يرجع إلى بضعة عقود من  السنين، وإنما هي قديمة قدم الإنسانية ذاتها .فمنذ ظهور الإنسان على الأرض وهو يمارس  الإدارة, والشواهد التاريخية تؤكد صحة هذا الرأي فالحضارة  الإنسانية القديمة مثل الحضارة الفرعونية والإمبراطوريات العظمى مثل إمبراطورية الفرس والرومان  والديانات السماوية مثل الإسلامية والمسيحية واليهودية لم تنتشر وتعم أرجاء الأرض إلا بالإدارة . </a:t>
            </a:r>
          </a:p>
          <a:p>
            <a:r>
              <a:rPr lang="ar-IQ" dirty="0"/>
              <a:t>          ولذلك يمكننا القول أن الإدارة لازمت ظهور الحياة الأولى للإنسان وصاحبتها على مر العصور , ونسعى في هذا الفصل إلى التعرف على التطور التاريخي لممارسة الإدارة.</a:t>
            </a:r>
          </a:p>
          <a:p>
            <a:endParaRPr lang="ar-IQ" dirty="0"/>
          </a:p>
        </p:txBody>
      </p:sp>
      <p:sp>
        <p:nvSpPr>
          <p:cNvPr id="2" name="Title 1"/>
          <p:cNvSpPr>
            <a:spLocks noGrp="1"/>
          </p:cNvSpPr>
          <p:nvPr>
            <p:ph type="title"/>
          </p:nvPr>
        </p:nvSpPr>
        <p:spPr/>
        <p:txBody>
          <a:bodyPr/>
          <a:lstStyle/>
          <a:p>
            <a:r>
              <a:rPr lang="ar-IQ" dirty="0" smtClean="0"/>
              <a:t>تطور الفكر الإداري</a:t>
            </a:r>
            <a:endParaRPr lang="ar-IQ" dirty="0"/>
          </a:p>
        </p:txBody>
      </p:sp>
    </p:spTree>
    <p:extLst>
      <p:ext uri="{BB962C8B-B14F-4D97-AF65-F5344CB8AC3E}">
        <p14:creationId xmlns:p14="http://schemas.microsoft.com/office/powerpoint/2010/main" val="2814243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إن دراسة الإدارة دراسة علمية منظمة بدأت فعلياً مع بداية سنة(1880م) وكانت تلك الدراسة تهدف إلى الإجابة على الاستفسار التالي :</a:t>
            </a:r>
          </a:p>
          <a:p>
            <a:r>
              <a:rPr lang="ar-IQ" dirty="0"/>
              <a:t>كيف يمكن أن نقلل من الضياع في وقت المديرين والعمال؟</a:t>
            </a:r>
          </a:p>
          <a:p>
            <a:r>
              <a:rPr lang="ar-IQ" dirty="0"/>
              <a:t>وللإجابة على الاستفسار السابق ظهرت العديد من الدراسات.</a:t>
            </a:r>
          </a:p>
          <a:p>
            <a:pPr marL="0" indent="0">
              <a:buNone/>
            </a:pPr>
            <a:endParaRPr lang="ar-IQ" dirty="0"/>
          </a:p>
        </p:txBody>
      </p:sp>
      <p:sp>
        <p:nvSpPr>
          <p:cNvPr id="3" name="Title 2"/>
          <p:cNvSpPr>
            <a:spLocks noGrp="1"/>
          </p:cNvSpPr>
          <p:nvPr>
            <p:ph type="title"/>
          </p:nvPr>
        </p:nvSpPr>
        <p:spPr/>
        <p:txBody>
          <a:bodyPr>
            <a:normAutofit fontScale="90000"/>
          </a:bodyPr>
          <a:lstStyle/>
          <a:p>
            <a:r>
              <a:rPr lang="ar-IQ" dirty="0"/>
              <a:t>متى بدأت دراسة الإدارة دراسة علمية منظمة ؟</a:t>
            </a:r>
            <a:br>
              <a:rPr lang="ar-IQ" dirty="0"/>
            </a:br>
            <a:endParaRPr lang="ar-IQ" dirty="0"/>
          </a:p>
        </p:txBody>
      </p:sp>
    </p:spTree>
    <p:extLst>
      <p:ext uri="{BB962C8B-B14F-4D97-AF65-F5344CB8AC3E}">
        <p14:creationId xmlns:p14="http://schemas.microsoft.com/office/powerpoint/2010/main" val="3585550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066800"/>
            <a:ext cx="7924800" cy="5059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0970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فريدريك تيلور  </a:t>
            </a:r>
          </a:p>
          <a:p>
            <a:pPr marL="0" indent="0">
              <a:buNone/>
            </a:pPr>
            <a:r>
              <a:rPr lang="ar-IQ" dirty="0" smtClean="0"/>
              <a:t>   </a:t>
            </a:r>
            <a:r>
              <a:rPr lang="ar-IQ" dirty="0"/>
              <a:t>وقد لقب بأبو الإدارة العلمية, وقد عاش في فترة </a:t>
            </a:r>
            <a:r>
              <a:rPr lang="ar-IQ" dirty="0" smtClean="0"/>
              <a:t>  </a:t>
            </a:r>
            <a:r>
              <a:rPr lang="ar-IQ" dirty="0"/>
              <a:t>تميزت بالفساد الإداري وعدم الكفاءة والفعالية، وفد </a:t>
            </a:r>
            <a:r>
              <a:rPr lang="ar-IQ" dirty="0" smtClean="0"/>
              <a:t>ابتدأ </a:t>
            </a:r>
            <a:r>
              <a:rPr lang="ar-IQ" dirty="0"/>
              <a:t>حياته عاملا ثم تدرج في المناصب، ومع استمراره في العمل استطاع  </a:t>
            </a:r>
            <a:r>
              <a:rPr lang="ar-IQ" dirty="0" smtClean="0"/>
              <a:t> </a:t>
            </a:r>
            <a:r>
              <a:rPr lang="ar-IQ" dirty="0"/>
              <a:t>الحصول على شهادة في الهندسة الميكانيكية, وقام </a:t>
            </a:r>
            <a:r>
              <a:rPr lang="ar-IQ" dirty="0" smtClean="0"/>
              <a:t>تيلور  </a:t>
            </a:r>
            <a:r>
              <a:rPr lang="ar-IQ" dirty="0"/>
              <a:t>بإصدار كتاب بعنوان”مبادئ الإدارة العلمية“ مستفيداً من </a:t>
            </a:r>
            <a:r>
              <a:rPr lang="ar-IQ" dirty="0" smtClean="0"/>
              <a:t>                                </a:t>
            </a:r>
            <a:r>
              <a:rPr lang="ar-IQ" dirty="0"/>
              <a:t>خبرته في العمل.</a:t>
            </a:r>
          </a:p>
          <a:p>
            <a:endParaRPr lang="ar-IQ" dirty="0"/>
          </a:p>
        </p:txBody>
      </p:sp>
      <p:sp>
        <p:nvSpPr>
          <p:cNvPr id="3" name="Title 2"/>
          <p:cNvSpPr>
            <a:spLocks noGrp="1"/>
          </p:cNvSpPr>
          <p:nvPr>
            <p:ph type="title"/>
          </p:nvPr>
        </p:nvSpPr>
        <p:spPr/>
        <p:txBody>
          <a:bodyPr/>
          <a:lstStyle/>
          <a:p>
            <a:r>
              <a:rPr lang="ar-IQ" dirty="0" smtClean="0"/>
              <a:t>رائد مدرسة الإدارة العلمية</a:t>
            </a:r>
            <a:endParaRPr lang="ar-IQ" dirty="0"/>
          </a:p>
        </p:txBody>
      </p:sp>
    </p:spTree>
    <p:extLst>
      <p:ext uri="{BB962C8B-B14F-4D97-AF65-F5344CB8AC3E}">
        <p14:creationId xmlns:p14="http://schemas.microsoft.com/office/powerpoint/2010/main" val="4038056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تقوم فلسفة الإدارة العلمية على إتباع الأسلوب العلمي في حل المشكلات الإدارية وليس على الحدس والتخمين , حيث قام تيلور بتحليل تدفق العمل وأساليب الإشراف والجهد المبذول من قبل العمال وذلك باستخدام دراسة الوقت والحركة بغرض التخلص من الحركات غير الضرورية والإبقاء على الحركات اللازمة لأداء العمل واختيار أفضل طريقة للأداء وقياس الوقت المستغرق لأداء تلك الحركات، وبالتالي معرفة الوقت الحقيقي اللازم لإنجاز </a:t>
            </a:r>
            <a:r>
              <a:rPr lang="ar-IQ" dirty="0" smtClean="0"/>
              <a:t> </a:t>
            </a:r>
            <a:r>
              <a:rPr lang="ar-IQ" dirty="0"/>
              <a:t>العمل.</a:t>
            </a:r>
          </a:p>
        </p:txBody>
      </p:sp>
      <p:sp>
        <p:nvSpPr>
          <p:cNvPr id="3" name="Title 2"/>
          <p:cNvSpPr>
            <a:spLocks noGrp="1"/>
          </p:cNvSpPr>
          <p:nvPr>
            <p:ph type="title"/>
          </p:nvPr>
        </p:nvSpPr>
        <p:spPr/>
        <p:txBody>
          <a:bodyPr/>
          <a:lstStyle/>
          <a:p>
            <a:r>
              <a:rPr lang="ar-IQ" dirty="0" smtClean="0"/>
              <a:t>فلسفة مدرسة الإدارة العلمية</a:t>
            </a:r>
            <a:endParaRPr lang="ar-IQ" dirty="0"/>
          </a:p>
        </p:txBody>
      </p:sp>
    </p:spTree>
    <p:extLst>
      <p:ext uri="{BB962C8B-B14F-4D97-AF65-F5344CB8AC3E}">
        <p14:creationId xmlns:p14="http://schemas.microsoft.com/office/powerpoint/2010/main" val="683572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1- تحديــــــد الاختصاصات الوظيفية بصورة رسمية واعتماد الصيغ القانونية في جانب إيــضاح التخصص وتقسيمات العمل المختلفة.</a:t>
            </a:r>
            <a:br>
              <a:rPr lang="ar-IQ" dirty="0"/>
            </a:br>
            <a:r>
              <a:rPr lang="ar-IQ" dirty="0"/>
              <a:t>2- توزيع المهام والنشاطات الإدارية على الموظفين بصورة رســـــــمية وأسلوب ثابت ومحدد.</a:t>
            </a:r>
            <a:br>
              <a:rPr lang="ar-IQ" dirty="0"/>
            </a:br>
            <a:r>
              <a:rPr lang="ar-IQ" dirty="0"/>
              <a:t>3- تحديدها نطاق الإشراف لكل مسؤول عن طريق اختيار المسؤولين الأكفاء والموظفين الذين يعملون تحت إشرافهم لضمان سير العمل.</a:t>
            </a:r>
            <a:br>
              <a:rPr lang="ar-IQ" dirty="0"/>
            </a:br>
            <a:r>
              <a:rPr lang="ar-IQ" dirty="0"/>
              <a:t>4- فصل الأعمال الرسمية للموظف عن الأعمال الشخصية والحد من هذه العلاقات الشخصية بين الموظفين بعيداً عن التحيز والعاطفية.</a:t>
            </a:r>
          </a:p>
          <a:p>
            <a:endParaRPr lang="ar-IQ" dirty="0"/>
          </a:p>
        </p:txBody>
      </p:sp>
      <p:sp>
        <p:nvSpPr>
          <p:cNvPr id="3" name="Title 2"/>
          <p:cNvSpPr>
            <a:spLocks noGrp="1"/>
          </p:cNvSpPr>
          <p:nvPr>
            <p:ph type="title"/>
          </p:nvPr>
        </p:nvSpPr>
        <p:spPr/>
        <p:txBody>
          <a:bodyPr/>
          <a:lstStyle/>
          <a:p>
            <a:r>
              <a:rPr lang="ar-IQ" dirty="0" smtClean="0"/>
              <a:t>خصائص النظرية التقليدية</a:t>
            </a:r>
            <a:endParaRPr lang="ar-IQ" dirty="0"/>
          </a:p>
        </p:txBody>
      </p:sp>
    </p:spTree>
    <p:extLst>
      <p:ext uri="{BB962C8B-B14F-4D97-AF65-F5344CB8AC3E}">
        <p14:creationId xmlns:p14="http://schemas.microsoft.com/office/powerpoint/2010/main" val="929040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5- اعتماد المنظمة البيروقراطية على التقسيم الهرمــــي على شكل مستويات إدارية تنظيمية تشرف عليها المستويات العليا.</a:t>
            </a:r>
          </a:p>
          <a:p>
            <a:r>
              <a:rPr lang="ar-IQ" dirty="0"/>
              <a:t>6- اعتماد المنظمة البيروقراطية على الأسلوب الجدي والرسمي في معاملة موظفيها بإصدار الأوامر الكتابية والاحتفاظ بها .</a:t>
            </a:r>
          </a:p>
          <a:p>
            <a:r>
              <a:rPr lang="ar-IQ" dirty="0"/>
              <a:t>7- تحقق المنظمة البيروقراطية الأمن الوظيفي لموظفيها حتى بعد سن التقاعد بصرف رواتب لهم وزيادة  رواتب العـــــــــاملين والترقية والتقدم المهني.</a:t>
            </a:r>
          </a:p>
          <a:p>
            <a:endParaRPr lang="ar-IQ" dirty="0"/>
          </a:p>
        </p:txBody>
      </p:sp>
    </p:spTree>
    <p:extLst>
      <p:ext uri="{BB962C8B-B14F-4D97-AF65-F5344CB8AC3E}">
        <p14:creationId xmlns:p14="http://schemas.microsoft.com/office/powerpoint/2010/main" val="71130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1- إهمالها لطبيعة الفرد ومعاملته على انه آلة وهذا يؤدي لــخفض كفاءته.</a:t>
            </a:r>
            <a:br>
              <a:rPr lang="ar-IQ" dirty="0"/>
            </a:br>
            <a:r>
              <a:rPr lang="ar-IQ" dirty="0"/>
              <a:t>2- اعتماد المنظمة البيروقراطية عــــلى النظام الصــــارم في مـعاملة موظفيها ضمن إجراءات متشددة وهذا بدوره يجمد التعاملات ويحدث مشكلات مختلفة بين الموظفين. </a:t>
            </a:r>
            <a:br>
              <a:rPr lang="ar-IQ" dirty="0"/>
            </a:br>
            <a:r>
              <a:rPr lang="ar-IQ" dirty="0"/>
              <a:t>3- تطبيقها لمبدأ الرقابة والإشــــراف الصارمين مما يـــؤدي لـــخفض كفاءة  الموظف في جو من الخوف والرقابة.</a:t>
            </a:r>
            <a:br>
              <a:rPr lang="ar-IQ" dirty="0"/>
            </a:br>
            <a:r>
              <a:rPr lang="ar-IQ" dirty="0"/>
              <a:t>4- تجاهل التنظيم البيروقراطي للاعتبارات الخارجية والـــتغيرات البيئية وهذا يؤدي لخلخلة بنية المنظمة وتصدعها.</a:t>
            </a:r>
          </a:p>
          <a:p>
            <a:endParaRPr lang="ar-IQ" dirty="0"/>
          </a:p>
        </p:txBody>
      </p:sp>
      <p:sp>
        <p:nvSpPr>
          <p:cNvPr id="3" name="Title 2"/>
          <p:cNvSpPr>
            <a:spLocks noGrp="1"/>
          </p:cNvSpPr>
          <p:nvPr>
            <p:ph type="title"/>
          </p:nvPr>
        </p:nvSpPr>
        <p:spPr/>
        <p:txBody>
          <a:bodyPr/>
          <a:lstStyle/>
          <a:p>
            <a:r>
              <a:rPr lang="ar-IQ" dirty="0" smtClean="0"/>
              <a:t>انتقادات النظرية التقليدية</a:t>
            </a:r>
            <a:endParaRPr lang="ar-IQ" dirty="0"/>
          </a:p>
        </p:txBody>
      </p:sp>
    </p:spTree>
    <p:extLst>
      <p:ext uri="{BB962C8B-B14F-4D97-AF65-F5344CB8AC3E}">
        <p14:creationId xmlns:p14="http://schemas.microsoft.com/office/powerpoint/2010/main" val="42222386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TotalTime>
  <Words>369</Words>
  <Application>Microsoft Office PowerPoint</Application>
  <PresentationFormat>On-screen Show (4:3)</PresentationFormat>
  <Paragraphs>22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Waveform</vt:lpstr>
      <vt:lpstr>نظرية المنظمة</vt:lpstr>
      <vt:lpstr>تطور الفكر الإداري</vt:lpstr>
      <vt:lpstr>متى بدأت دراسة الإدارة دراسة علمية منظمة ؟ </vt:lpstr>
      <vt:lpstr>PowerPoint Presentation</vt:lpstr>
      <vt:lpstr>رائد مدرسة الإدارة العلمية</vt:lpstr>
      <vt:lpstr>فلسفة مدرسة الإدارة العلمية</vt:lpstr>
      <vt:lpstr>خصائص النظرية التقليدية</vt:lpstr>
      <vt:lpstr>PowerPoint Presentation</vt:lpstr>
      <vt:lpstr>انتقادات النظرية التقليدية</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المنظمة</dc:title>
  <dc:creator>yoyo</dc:creator>
  <cp:lastModifiedBy>DR.Ahmed Saker</cp:lastModifiedBy>
  <cp:revision>3</cp:revision>
  <dcterms:created xsi:type="dcterms:W3CDTF">2006-08-16T00:00:00Z</dcterms:created>
  <dcterms:modified xsi:type="dcterms:W3CDTF">2019-02-14T19:32:04Z</dcterms:modified>
</cp:coreProperties>
</file>