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pPr/>
              <a:t>27/05/1440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تفضيل مدة 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smtClean="0"/>
              <a:t>أختيار موقع المشروع الامثل </a:t>
            </a:r>
            <a:br>
              <a:rPr lang="ar-IQ" smtClean="0"/>
            </a:br>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72</TotalTime>
  <Words>3792</Words>
  <Application>Microsoft Office PowerPoint</Application>
  <PresentationFormat>On-screen Show (4:3)</PresentationFormat>
  <Paragraphs>321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أختيار موقع المشروع الامثل  </vt:lpstr>
      <vt:lpstr>تحديد عمليات الانتاج </vt:lpstr>
      <vt:lpstr>Slide 8</vt:lpstr>
      <vt:lpstr>Slide 9</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Slide 17</vt:lpstr>
      <vt:lpstr>المنظور المالي لتقييم المشاريع </vt:lpstr>
      <vt:lpstr>اسباب تفضيل مدة الاسترداد </vt:lpstr>
      <vt:lpstr>معدل العائد على الاستثمار </vt:lpstr>
      <vt:lpstr>Slide 21</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22</cp:revision>
  <dcterms:created xsi:type="dcterms:W3CDTF">2019-02-01T21:29:39Z</dcterms:created>
  <dcterms:modified xsi:type="dcterms:W3CDTF">2019-02-02T16:45:17Z</dcterms:modified>
</cp:coreProperties>
</file>