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F5CED-F8E9-4AD3-A105-551F01A63543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02F15-B55D-4B4B-938B-4977E60A16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16720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F5CED-F8E9-4AD3-A105-551F01A63543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02F15-B55D-4B4B-938B-4977E60A16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2360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F5CED-F8E9-4AD3-A105-551F01A63543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02F15-B55D-4B4B-938B-4977E60A16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82612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F5CED-F8E9-4AD3-A105-551F01A63543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02F15-B55D-4B4B-938B-4977E60A16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43738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F5CED-F8E9-4AD3-A105-551F01A63543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02F15-B55D-4B4B-938B-4977E60A16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17647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F5CED-F8E9-4AD3-A105-551F01A63543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02F15-B55D-4B4B-938B-4977E60A16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07861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F5CED-F8E9-4AD3-A105-551F01A63543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02F15-B55D-4B4B-938B-4977E60A16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46393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F5CED-F8E9-4AD3-A105-551F01A63543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02F15-B55D-4B4B-938B-4977E60A16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4782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F5CED-F8E9-4AD3-A105-551F01A63543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02F15-B55D-4B4B-938B-4977E60A16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63696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F5CED-F8E9-4AD3-A105-551F01A63543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02F15-B55D-4B4B-938B-4977E60A16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68584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F5CED-F8E9-4AD3-A105-551F01A63543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02F15-B55D-4B4B-938B-4977E60A16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3124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F5CED-F8E9-4AD3-A105-551F01A63543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02F15-B55D-4B4B-938B-4977E60A16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49870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0"/>
            <a:ext cx="77768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427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76672"/>
            <a:ext cx="8064896" cy="5649491"/>
          </a:xfrm>
        </p:spPr>
      </p:pic>
    </p:spTree>
    <p:extLst>
      <p:ext uri="{BB962C8B-B14F-4D97-AF65-F5344CB8AC3E}">
        <p14:creationId xmlns:p14="http://schemas.microsoft.com/office/powerpoint/2010/main" val="1369983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32656"/>
            <a:ext cx="7992888" cy="5793507"/>
          </a:xfrm>
        </p:spPr>
      </p:pic>
    </p:spTree>
    <p:extLst>
      <p:ext uri="{BB962C8B-B14F-4D97-AF65-F5344CB8AC3E}">
        <p14:creationId xmlns:p14="http://schemas.microsoft.com/office/powerpoint/2010/main" val="704922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toto</dc:creator>
  <cp:lastModifiedBy>toto</cp:lastModifiedBy>
  <cp:revision>1</cp:revision>
  <dcterms:created xsi:type="dcterms:W3CDTF">2019-01-27T12:37:26Z</dcterms:created>
  <dcterms:modified xsi:type="dcterms:W3CDTF">2019-01-27T12:38:46Z</dcterms:modified>
</cp:coreProperties>
</file>