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67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36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261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373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76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786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63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8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369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858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3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5CED-F8E9-4AD3-A105-551F01A63543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2F15-B55D-4B4B-938B-4977E60A16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987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2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672"/>
            <a:ext cx="8064896" cy="5649491"/>
          </a:xfrm>
        </p:spPr>
      </p:pic>
    </p:spTree>
    <p:extLst>
      <p:ext uri="{BB962C8B-B14F-4D97-AF65-F5344CB8AC3E}">
        <p14:creationId xmlns:p14="http://schemas.microsoft.com/office/powerpoint/2010/main" val="136998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6"/>
            <a:ext cx="7992888" cy="5793507"/>
          </a:xfrm>
        </p:spPr>
      </p:pic>
    </p:spTree>
    <p:extLst>
      <p:ext uri="{BB962C8B-B14F-4D97-AF65-F5344CB8AC3E}">
        <p14:creationId xmlns:p14="http://schemas.microsoft.com/office/powerpoint/2010/main" val="704922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2019-01-27T12:37:26Z</dcterms:created>
  <dcterms:modified xsi:type="dcterms:W3CDTF">2019-01-27T12:38:46Z</dcterms:modified>
</cp:coreProperties>
</file>