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56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05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807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930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854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07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73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207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647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783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356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5523-2ACC-4109-9D70-495CE11CAD0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0F52F-A823-494F-B4F6-F622AE94BA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186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0"/>
            <a:ext cx="78488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48680"/>
            <a:ext cx="6984776" cy="5577483"/>
          </a:xfrm>
        </p:spPr>
      </p:pic>
    </p:spTree>
    <p:extLst>
      <p:ext uri="{BB962C8B-B14F-4D97-AF65-F5344CB8AC3E}">
        <p14:creationId xmlns:p14="http://schemas.microsoft.com/office/powerpoint/2010/main" val="154093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416824" cy="5649491"/>
          </a:xfrm>
        </p:spPr>
      </p:pic>
    </p:spTree>
    <p:extLst>
      <p:ext uri="{BB962C8B-B14F-4D97-AF65-F5344CB8AC3E}">
        <p14:creationId xmlns:p14="http://schemas.microsoft.com/office/powerpoint/2010/main" val="139073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6984776" cy="5433467"/>
          </a:xfrm>
        </p:spPr>
      </p:pic>
    </p:spTree>
    <p:extLst>
      <p:ext uri="{BB962C8B-B14F-4D97-AF65-F5344CB8AC3E}">
        <p14:creationId xmlns:p14="http://schemas.microsoft.com/office/powerpoint/2010/main" val="194297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2019-01-27T12:33:34Z</dcterms:created>
  <dcterms:modified xsi:type="dcterms:W3CDTF">2019-01-27T12:35:00Z</dcterms:modified>
</cp:coreProperties>
</file>