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51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796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666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681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416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752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004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900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018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352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774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2E0B0-3FD1-407A-B75C-47ABA491E1E4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466B-28F6-4A72-A3AE-BE88B27039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395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0"/>
            <a:ext cx="7704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3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7632848" cy="5937523"/>
          </a:xfrm>
        </p:spPr>
      </p:pic>
    </p:spTree>
    <p:extLst>
      <p:ext uri="{BB962C8B-B14F-4D97-AF65-F5344CB8AC3E}">
        <p14:creationId xmlns:p14="http://schemas.microsoft.com/office/powerpoint/2010/main" val="87477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7344816" cy="5577483"/>
          </a:xfrm>
        </p:spPr>
      </p:pic>
    </p:spTree>
    <p:extLst>
      <p:ext uri="{BB962C8B-B14F-4D97-AF65-F5344CB8AC3E}">
        <p14:creationId xmlns:p14="http://schemas.microsoft.com/office/powerpoint/2010/main" val="3066084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2019-01-27T12:32:15Z</dcterms:created>
  <dcterms:modified xsi:type="dcterms:W3CDTF">2019-01-27T12:33:31Z</dcterms:modified>
</cp:coreProperties>
</file>